
<file path=[Content_Types].xml><?xml version="1.0" encoding="utf-8"?>
<Types xmlns="http://schemas.openxmlformats.org/package/2006/content-types">
  <Default Extension="png" ContentType="image/png"/>
  <Default Extension="jpeg" ContentType="image/jpeg"/>
  <Default Extension="JPG" ContentType="image/.jpg"/>
  <Default Extension="gif" ContentType="image/gif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55" r:id="rId3"/>
    <p:sldMasterId id="2147483657" r:id="rId4"/>
    <p:sldMasterId id="2147483659" r:id="rId5"/>
  </p:sldMasterIdLst>
  <p:notesMasterIdLst>
    <p:notesMasterId r:id="rId7"/>
  </p:notesMasterIdLst>
  <p:handoutMasterIdLst>
    <p:handoutMasterId r:id="rId17"/>
  </p:handoutMasterIdLst>
  <p:sldIdLst>
    <p:sldId id="16433241" r:id="rId6"/>
    <p:sldId id="16433512" r:id="rId8"/>
    <p:sldId id="16433416" r:id="rId9"/>
    <p:sldId id="16433690" r:id="rId10"/>
    <p:sldId id="16433832" r:id="rId11"/>
    <p:sldId id="16433834" r:id="rId12"/>
    <p:sldId id="16433835" r:id="rId13"/>
    <p:sldId id="16433839" r:id="rId14"/>
    <p:sldId id="16433840" r:id="rId15"/>
    <p:sldId id="16433753" r:id="rId16"/>
  </p:sldIdLst>
  <p:sldSz cx="12192000" cy="6858000"/>
  <p:notesSz cx="6858000" cy="9144000"/>
  <p:custDataLst>
    <p:tags r:id="rId21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918" userDrawn="1">
          <p15:clr>
            <a:srgbClr val="A4A3A4"/>
          </p15:clr>
        </p15:guide>
        <p15:guide id="2" pos="250" userDrawn="1">
          <p15:clr>
            <a:srgbClr val="A4A3A4"/>
          </p15:clr>
        </p15:guide>
        <p15:guide id="3" pos="7491" userDrawn="1">
          <p15:clr>
            <a:srgbClr val="A4A3A4"/>
          </p15:clr>
        </p15:guide>
        <p15:guide id="4" orient="horz" pos="1247" userDrawn="1">
          <p15:clr>
            <a:srgbClr val="A4A3A4"/>
          </p15:clr>
        </p15:guide>
        <p15:guide id="5" orient="horz" pos="2378" userDrawn="1">
          <p15:clr>
            <a:srgbClr val="A4A3A4"/>
          </p15:clr>
        </p15:guide>
        <p15:guide id="6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A8F"/>
    <a:srgbClr val="5B7FB7"/>
    <a:srgbClr val="E9EBF5"/>
    <a:srgbClr val="FFE699"/>
    <a:srgbClr val="BAB491"/>
    <a:srgbClr val="595959"/>
    <a:srgbClr val="2F5597"/>
    <a:srgbClr val="D9D9D9"/>
    <a:srgbClr val="002060"/>
    <a:srgbClr val="BFBFB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017" autoAdjust="0"/>
    <p:restoredTop sz="93963" autoAdjust="0"/>
  </p:normalViewPr>
  <p:slideViewPr>
    <p:cSldViewPr snapToGrid="0" showGuides="1">
      <p:cViewPr varScale="1">
        <p:scale>
          <a:sx n="66" d="100"/>
          <a:sy n="66" d="100"/>
        </p:scale>
        <p:origin x="784" y="32"/>
      </p:cViewPr>
      <p:guideLst>
        <p:guide orient="horz" pos="3918"/>
        <p:guide pos="250"/>
        <p:guide pos="7491"/>
        <p:guide orient="horz" pos="1247"/>
        <p:guide orient="horz" pos="2378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66" d="100"/>
        <a:sy n="66" d="100"/>
      </p:scale>
      <p:origin x="0" y="0"/>
    </p:cViewPr>
  </p:notesTextViewPr>
  <p:sorterViewPr>
    <p:cViewPr>
      <p:scale>
        <a:sx n="154" d="100"/>
        <a:sy n="154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3.xml"/><Relationship Id="rId8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5" Type="http://schemas.openxmlformats.org/officeDocument/2006/relationships/slideMaster" Target="slideMasters/slideMaster4.xml"/><Relationship Id="rId4" Type="http://schemas.openxmlformats.org/officeDocument/2006/relationships/slideMaster" Target="slideMasters/slideMaster3.xml"/><Relationship Id="rId3" Type="http://schemas.openxmlformats.org/officeDocument/2006/relationships/slideMaster" Target="slideMasters/slideMaster2.xml"/><Relationship Id="rId21" Type="http://schemas.openxmlformats.org/officeDocument/2006/relationships/tags" Target="tags/tag138.xml"/><Relationship Id="rId20" Type="http://schemas.openxmlformats.org/officeDocument/2006/relationships/tableStyles" Target="tableStyles.xml"/><Relationship Id="rId2" Type="http://schemas.openxmlformats.org/officeDocument/2006/relationships/theme" Target="theme/theme1.xml"/><Relationship Id="rId19" Type="http://schemas.openxmlformats.org/officeDocument/2006/relationships/viewProps" Target="viewProps.xml"/><Relationship Id="rId18" Type="http://schemas.openxmlformats.org/officeDocument/2006/relationships/presProps" Target="presProps.xml"/><Relationship Id="rId17" Type="http://schemas.openxmlformats.org/officeDocument/2006/relationships/handoutMaster" Target="handoutMasters/handoutMaster1.xml"/><Relationship Id="rId16" Type="http://schemas.openxmlformats.org/officeDocument/2006/relationships/slide" Target="slides/slide10.xml"/><Relationship Id="rId15" Type="http://schemas.openxmlformats.org/officeDocument/2006/relationships/slide" Target="slides/slide9.xml"/><Relationship Id="rId14" Type="http://schemas.openxmlformats.org/officeDocument/2006/relationships/slide" Target="slides/slide8.xml"/><Relationship Id="rId13" Type="http://schemas.openxmlformats.org/officeDocument/2006/relationships/slide" Target="slides/slide7.xml"/><Relationship Id="rId12" Type="http://schemas.openxmlformats.org/officeDocument/2006/relationships/slide" Target="slides/slide6.xml"/><Relationship Id="rId11" Type="http://schemas.openxmlformats.org/officeDocument/2006/relationships/slide" Target="slides/slide5.xml"/><Relationship Id="rId10" Type="http://schemas.openxmlformats.org/officeDocument/2006/relationships/slide" Target="slides/slide4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DBA2575-3A6B-4F70-A8F0-BC61E4EED283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7153E5F-0353-490F-BDC0-45DE97707A0A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20688" y="1241425"/>
            <a:ext cx="5956300" cy="3351213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304165" algn="just">
              <a:spcBef>
                <a:spcPts val="600"/>
              </a:spcBef>
              <a:spcAft>
                <a:spcPts val="600"/>
              </a:spcAft>
            </a:pPr>
            <a:endParaRPr lang="zh-CN" altLang="zh-CN" kern="100" dirty="0"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55A2DB85-0C81-4083-B5FA-BF9B07EA726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年计达成率</a:t>
            </a:r>
            <a:r>
              <a:rPr lang="en-US" altLang="zh-CN" dirty="0"/>
              <a:t>-</a:t>
            </a:r>
            <a:r>
              <a:rPr lang="zh-CN" altLang="en-US" dirty="0"/>
              <a:t>大区</a:t>
            </a:r>
            <a:r>
              <a:rPr lang="en-US" altLang="zh-CN" baseline="0" dirty="0"/>
              <a:t>    </a:t>
            </a:r>
            <a:r>
              <a:rPr lang="zh-CN" altLang="en-US" baseline="0" dirty="0"/>
              <a:t>车型年计达成率、销售结构较去年</a:t>
            </a:r>
            <a:r>
              <a:rPr lang="en-US" altLang="zh-CN" baseline="0" dirty="0"/>
              <a:t>&amp;</a:t>
            </a:r>
            <a:r>
              <a:rPr lang="zh-CN" altLang="en-US" baseline="0" dirty="0"/>
              <a:t>较年计：</a:t>
            </a:r>
            <a:r>
              <a:rPr lang="en-US" altLang="zh-CN" baseline="0" dirty="0"/>
              <a:t>K</a:t>
            </a:r>
            <a:r>
              <a:rPr lang="zh-CN" altLang="en-US" baseline="0" dirty="0"/>
              <a:t>平台、新能源、其他主力车     市占率目标达成</a:t>
            </a:r>
            <a:r>
              <a:rPr lang="en-US" altLang="zh-CN" baseline="0" dirty="0"/>
              <a:t>-</a:t>
            </a:r>
            <a:r>
              <a:rPr lang="zh-CN" altLang="en-US" baseline="0" dirty="0"/>
              <a:t>较年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124F95-A27F-4848-8BFC-F38062363DBC}" type="slidenum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20688" y="1241425"/>
            <a:ext cx="5956300" cy="3351213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304165" algn="just" defTabSz="913765">
              <a:spcBef>
                <a:spcPts val="600"/>
              </a:spcBef>
              <a:spcAft>
                <a:spcPts val="600"/>
              </a:spcAft>
            </a:pPr>
            <a:endParaRPr lang="zh-CN" altLang="zh-CN" kern="100" dirty="0"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55A2DB85-0C81-4083-B5FA-BF9B07EA726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20688" y="1241425"/>
            <a:ext cx="5956300" cy="3351213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304165" algn="just" defTabSz="913765">
              <a:spcBef>
                <a:spcPts val="600"/>
              </a:spcBef>
              <a:spcAft>
                <a:spcPts val="600"/>
              </a:spcAft>
            </a:pPr>
            <a:endParaRPr lang="zh-CN" altLang="zh-CN" kern="100" dirty="0"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55A2DB85-0C81-4083-B5FA-BF9B07EA726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20688" y="1241425"/>
            <a:ext cx="5956300" cy="3351213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304165" algn="just" defTabSz="913765">
              <a:spcBef>
                <a:spcPts val="600"/>
              </a:spcBef>
              <a:spcAft>
                <a:spcPts val="600"/>
              </a:spcAft>
              <a:defRPr/>
            </a:pPr>
            <a:endParaRPr lang="zh-CN" altLang="zh-CN" kern="100" dirty="0"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55A2DB85-0C81-4083-B5FA-BF9B07EA726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ar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368" y="144340"/>
            <a:ext cx="10515600" cy="471587"/>
          </a:xfrm>
          <a:prstGeom prst="rect">
            <a:avLst/>
          </a:prstGeom>
        </p:spPr>
        <p:txBody>
          <a:bodyPr anchor="ctr"/>
          <a:lstStyle>
            <a:lvl1pPr>
              <a:defRPr sz="28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</p:spTree>
  </p:cSld>
  <p:clrMapOvr>
    <a:masterClrMapping/>
  </p:clrMapOvr>
  <p:hf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ar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368" y="144340"/>
            <a:ext cx="10515600" cy="471587"/>
          </a:xfrm>
          <a:prstGeom prst="rect">
            <a:avLst/>
          </a:prstGeom>
        </p:spPr>
        <p:txBody>
          <a:bodyPr anchor="ctr"/>
          <a:lstStyle>
            <a:lvl1pPr>
              <a:defRPr sz="28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</p:spTree>
  </p:cSld>
  <p:clrMapOvr>
    <a:masterClrMapping/>
  </p:clrMapOvr>
  <p:hf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r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07368" y="144340"/>
            <a:ext cx="10515600" cy="471587"/>
          </a:xfrm>
          <a:prstGeom prst="rect">
            <a:avLst/>
          </a:prstGeom>
        </p:spPr>
        <p:txBody>
          <a:bodyPr anchor="ctr"/>
          <a:lstStyle>
            <a:lvl1pPr>
              <a:defRPr sz="28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9" name="矩形 8"/>
          <p:cNvSpPr/>
          <p:nvPr userDrawn="1"/>
        </p:nvSpPr>
        <p:spPr>
          <a:xfrm>
            <a:off x="5744376" y="6473388"/>
            <a:ext cx="70324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fld id="{C86A9DBE-6D36-450B-BC38-243BDF072432}" type="slidenum">
              <a:rPr lang="zh-CN" altLang="en-US" sz="1400" smtClean="0">
                <a:latin typeface="微软雅黑" panose="020B0503020204020204" pitchFamily="34" charset="-122"/>
                <a:ea typeface="微软雅黑" panose="020B0503020204020204" pitchFamily="34" charset="-122"/>
              </a:rPr>
            </a:fld>
            <a:endParaRPr lang="zh-CN" altLang="en-US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r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07368" y="144340"/>
            <a:ext cx="10515600" cy="471587"/>
          </a:xfrm>
          <a:prstGeom prst="rect">
            <a:avLst/>
          </a:prstGeom>
        </p:spPr>
        <p:txBody>
          <a:bodyPr anchor="ctr"/>
          <a:lstStyle>
            <a:lvl1pPr>
              <a:defRPr sz="28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9" name="矩形 8"/>
          <p:cNvSpPr/>
          <p:nvPr userDrawn="1"/>
        </p:nvSpPr>
        <p:spPr>
          <a:xfrm>
            <a:off x="5744376" y="6473388"/>
            <a:ext cx="70324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fld id="{C86A9DBE-6D36-450B-BC38-243BDF072432}" type="slidenum">
              <a:rPr lang="zh-CN" altLang="en-US" sz="1400" smtClean="0">
                <a:latin typeface="微软雅黑" panose="020B0503020204020204" pitchFamily="34" charset="-122"/>
                <a:ea typeface="微软雅黑" panose="020B0503020204020204" pitchFamily="34" charset="-122"/>
              </a:rPr>
            </a:fld>
            <a:endParaRPr lang="zh-CN" altLang="en-US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ar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407368" y="144340"/>
            <a:ext cx="10515600" cy="471587"/>
          </a:xfrm>
          <a:prstGeom prst="rect">
            <a:avLst/>
          </a:prstGeom>
        </p:spPr>
        <p:txBody>
          <a:bodyPr anchor="ctr"/>
          <a:lstStyle>
            <a:lvl1pPr>
              <a:defRPr sz="28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</p:spTree>
  </p:cSld>
  <p:clrMapOvr>
    <a:masterClrMapping/>
  </p:clrMapOvr>
  <p:hf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335360" y="136525"/>
            <a:ext cx="11161240" cy="4841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8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art2-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5360" y="136525"/>
            <a:ext cx="11161240" cy="4841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8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9"/>
          <p:cNvSpPr>
            <a:spLocks noChangeArrowheads="1"/>
          </p:cNvSpPr>
          <p:nvPr userDrawn="1"/>
        </p:nvSpPr>
        <p:spPr bwMode="auto">
          <a:xfrm>
            <a:off x="11441388" y="6484624"/>
            <a:ext cx="579973" cy="313130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rgbClr val="2F4D71"/>
            </a:prstShdw>
          </a:effectLst>
        </p:spPr>
        <p:txBody>
          <a:bodyPr wrap="none" lIns="83188" tIns="43259" rIns="83188" bIns="43259" anchor="ctr">
            <a:spAutoFit/>
          </a:bodyPr>
          <a:lstStyle>
            <a:lvl1pPr defTabSz="846455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defTabSz="846455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defTabSz="846455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defTabSz="846455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defTabSz="846455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algn="ctr" defTabSz="84645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algn="ctr" defTabSz="84645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algn="ctr" defTabSz="84645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algn="ctr" defTabSz="84645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11283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465" b="0" i="0" u="none" strike="noStrike" kern="1200" cap="none" spc="0" normalizeH="0" baseline="0" noProof="0" dirty="0">
                <a:ln>
                  <a:noFill/>
                </a:ln>
                <a:solidFill>
                  <a:srgbClr val="002C6C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-</a:t>
            </a:r>
            <a:fld id="{B2DE838B-0F12-4B31-B7D1-2D0F6538ECB8}" type="slidenum">
              <a:rPr kumimoji="0" lang="en-US" altLang="zh-CN" sz="1465" b="0" i="0" u="none" strike="noStrike" kern="1200" cap="none" spc="0" normalizeH="0" baseline="0" noProof="0" smtClean="0">
                <a:ln>
                  <a:noFill/>
                </a:ln>
                <a:solidFill>
                  <a:srgbClr val="002C6C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</a:fld>
            <a:r>
              <a:rPr kumimoji="0" lang="en-US" altLang="zh-CN" sz="1465" b="0" i="0" u="none" strike="noStrike" kern="1200" cap="none" spc="0" normalizeH="0" baseline="0" noProof="0" dirty="0">
                <a:ln>
                  <a:noFill/>
                </a:ln>
                <a:solidFill>
                  <a:srgbClr val="002C6C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-</a:t>
            </a:r>
            <a:endParaRPr kumimoji="0" lang="en-US" altLang="zh-CN" sz="1465" b="0" i="0" u="none" strike="noStrike" kern="1200" cap="none" spc="0" normalizeH="0" baseline="0" noProof="0" dirty="0">
              <a:ln>
                <a:noFill/>
              </a:ln>
              <a:solidFill>
                <a:srgbClr val="002C6C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479439" y="692536"/>
            <a:ext cx="11415093" cy="0"/>
          </a:xfrm>
          <a:prstGeom prst="line">
            <a:avLst/>
          </a:prstGeom>
          <a:ln w="19050">
            <a:solidFill>
              <a:srgbClr val="003B9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0" name="图片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1697" y="282338"/>
            <a:ext cx="2052835" cy="35791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art2-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5360" y="136525"/>
            <a:ext cx="11161240" cy="4841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8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r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07368" y="144340"/>
            <a:ext cx="10515600" cy="471587"/>
          </a:xfrm>
          <a:prstGeom prst="rect">
            <a:avLst/>
          </a:prstGeom>
        </p:spPr>
        <p:txBody>
          <a:bodyPr anchor="ctr"/>
          <a:lstStyle>
            <a:lvl1pPr>
              <a:defRPr sz="28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335360" y="136525"/>
            <a:ext cx="11161240" cy="4841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8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part2-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5360" y="136525"/>
            <a:ext cx="11161240" cy="4841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8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9"/>
          <p:cNvSpPr>
            <a:spLocks noChangeArrowheads="1"/>
          </p:cNvSpPr>
          <p:nvPr userDrawn="1"/>
        </p:nvSpPr>
        <p:spPr bwMode="auto">
          <a:xfrm>
            <a:off x="11441388" y="6484624"/>
            <a:ext cx="579973" cy="313130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rgbClr val="2F4D71"/>
            </a:prstShdw>
          </a:effectLst>
        </p:spPr>
        <p:txBody>
          <a:bodyPr wrap="none" lIns="83188" tIns="43259" rIns="83188" bIns="43259" anchor="ctr">
            <a:spAutoFit/>
          </a:bodyPr>
          <a:lstStyle>
            <a:lvl1pPr defTabSz="846455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defTabSz="846455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defTabSz="846455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defTabSz="846455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defTabSz="846455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algn="ctr" defTabSz="84645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algn="ctr" defTabSz="84645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algn="ctr" defTabSz="84645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algn="ctr" defTabSz="84645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11283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465" b="0" i="0" u="none" strike="noStrike" kern="1200" cap="none" spc="0" normalizeH="0" baseline="0" noProof="0" dirty="0">
                <a:ln>
                  <a:noFill/>
                </a:ln>
                <a:solidFill>
                  <a:srgbClr val="002C6C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-</a:t>
            </a:r>
            <a:fld id="{B2DE838B-0F12-4B31-B7D1-2D0F6538ECB8}" type="slidenum">
              <a:rPr kumimoji="0" lang="en-US" altLang="zh-CN" sz="1465" b="0" i="0" u="none" strike="noStrike" kern="1200" cap="none" spc="0" normalizeH="0" baseline="0" noProof="0" smtClean="0">
                <a:ln>
                  <a:noFill/>
                </a:ln>
                <a:solidFill>
                  <a:srgbClr val="002C6C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</a:fld>
            <a:r>
              <a:rPr kumimoji="0" lang="en-US" altLang="zh-CN" sz="1465" b="0" i="0" u="none" strike="noStrike" kern="1200" cap="none" spc="0" normalizeH="0" baseline="0" noProof="0" dirty="0">
                <a:ln>
                  <a:noFill/>
                </a:ln>
                <a:solidFill>
                  <a:srgbClr val="002C6C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-</a:t>
            </a:r>
            <a:endParaRPr kumimoji="0" lang="en-US" altLang="zh-CN" sz="1465" b="0" i="0" u="none" strike="noStrike" kern="1200" cap="none" spc="0" normalizeH="0" baseline="0" noProof="0" dirty="0">
              <a:ln>
                <a:noFill/>
              </a:ln>
              <a:solidFill>
                <a:srgbClr val="002C6C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479439" y="692536"/>
            <a:ext cx="11415093" cy="0"/>
          </a:xfrm>
          <a:prstGeom prst="line">
            <a:avLst/>
          </a:prstGeom>
          <a:ln w="19050">
            <a:solidFill>
              <a:srgbClr val="003B9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0" name="图片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1697" y="282338"/>
            <a:ext cx="2052835" cy="35791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 userDrawn="1"/>
        </p:nvSpPr>
        <p:spPr bwMode="auto">
          <a:xfrm>
            <a:off x="23664" y="548680"/>
            <a:ext cx="12144672" cy="36000"/>
          </a:xfrm>
          <a:prstGeom prst="rect">
            <a:avLst/>
          </a:prstGeom>
          <a:solidFill>
            <a:srgbClr val="003A8F"/>
          </a:solidFill>
          <a:ln w="9525" cap="flat" cmpd="sng" algn="ctr">
            <a:solidFill>
              <a:srgbClr val="00358F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121920" tIns="60960" rIns="121920" bIns="60960" numCol="1" rtlCol="0" anchor="t" anchorCtr="0" compatLnSpc="1"/>
          <a:lstStyle/>
          <a:p>
            <a:pPr marL="0" marR="0" lvl="0" indent="0" algn="l" defTabSz="139001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灯片编号占位符 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673359" y="6405333"/>
            <a:ext cx="2845283" cy="364281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79502" tIns="39752" rIns="79502" bIns="39752" numCol="1" anchor="ctr" anchorCtr="0" compatLnSpc="1"/>
          <a:lstStyle>
            <a:lvl1pPr algn="ctr" defTabSz="1208405">
              <a:buFont typeface="Arial" panose="020B0604020202020204" pitchFamily="34" charset="0"/>
              <a:buNone/>
              <a:defRPr sz="1465">
                <a:solidFill>
                  <a:srgbClr val="898989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</a:lstStyle>
          <a:p>
            <a:pPr marL="0" marR="0" lvl="0" indent="0" algn="ctr" defTabSz="120840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979AC19A-2346-49E7-9A6A-F03E057185A9}" type="slidenum">
              <a:rPr kumimoji="0" lang="zh-CN" altLang="en-US" sz="1465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2135" b="0" i="0" u="none" strike="noStrike" kern="1200" cap="none" spc="0" normalizeH="0" baseline="0" noProof="0" dirty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43343" y="47848"/>
            <a:ext cx="8832981" cy="480053"/>
          </a:xfrm>
          <a:prstGeom prst="rect">
            <a:avLst/>
          </a:prstGeom>
        </p:spPr>
        <p:txBody>
          <a:bodyPr vert="horz"/>
          <a:lstStyle>
            <a:lvl1pPr algn="l">
              <a:defRPr sz="2665" b="1">
                <a:solidFill>
                  <a:srgbClr val="003A8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1pPr>
          </a:lstStyle>
          <a:p>
            <a:r>
              <a:rPr kumimoji="1" lang="zh-CN" altLang="en-US"/>
              <a:t>单击此处编辑母版标题样式</a:t>
            </a:r>
            <a:endParaRPr kumimoji="1"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 cstate="hqprint"/>
          <a:srcRect t="15700" r="4589" b="26777"/>
          <a:stretch>
            <a:fillRect/>
          </a:stretch>
        </p:blipFill>
        <p:spPr>
          <a:xfrm>
            <a:off x="9259861" y="0"/>
            <a:ext cx="3045553" cy="48005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</p:spTree>
  </p:cSld>
  <p:clrMapOvr>
    <a:masterClrMapping/>
  </p:clrMapOvr>
  <p:hf hdr="0" ftr="0" dt="0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</p:spTree>
  </p:cSld>
  <p:clrMapOvr>
    <a:masterClrMapping/>
  </p:clrMapOvr>
  <p:hf hdr="0" ftr="0" dt="0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容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占位符 3"/>
          <p:cNvSpPr>
            <a:spLocks noGrp="1"/>
          </p:cNvSpPr>
          <p:nvPr>
            <p:ph type="body" sz="quarter" idx="10"/>
          </p:nvPr>
        </p:nvSpPr>
        <p:spPr>
          <a:xfrm>
            <a:off x="808382" y="161235"/>
            <a:ext cx="7522817" cy="552450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b="1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/>
            <a:r>
              <a:rPr lang="zh-CN" altLang="en-US" noProof="0" dirty="0"/>
              <a:t>单击此处编辑母版文本样式</a:t>
            </a:r>
            <a:endParaRPr lang="zh-CN" altLang="en-US" noProof="0" dirty="0"/>
          </a:p>
        </p:txBody>
      </p:sp>
      <p:sp>
        <p:nvSpPr>
          <p:cNvPr id="3" name="灯片编号占位符 1"/>
          <p:cNvSpPr>
            <a:spLocks noGrp="1"/>
          </p:cNvSpPr>
          <p:nvPr>
            <p:ph type="sldNum" sz="quarter" idx="11"/>
          </p:nvPr>
        </p:nvSpPr>
        <p:spPr/>
        <p:txBody>
          <a:bodyPr wrap="square" numCol="1" anchorCtr="0" compatLnSpc="1"/>
          <a:lstStyle>
            <a:lvl1pPr>
              <a:defRPr smtClean="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3CD90B4D-2D7A-43C2-90E7-C99734810B96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hf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Par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hf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07368" y="144340"/>
            <a:ext cx="10515600" cy="471587"/>
          </a:xfrm>
          <a:prstGeom prst="rect">
            <a:avLst/>
          </a:prstGeom>
        </p:spPr>
        <p:txBody>
          <a:bodyPr anchor="ctr"/>
          <a:lstStyle>
            <a:lvl1pPr>
              <a:defRPr sz="28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3EF2939-CBE4-4E53-9627-2BE5DC568C61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6B1FC97-0C93-4CDA-B96D-80E4E95032D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07368" y="144340"/>
            <a:ext cx="10515600" cy="471587"/>
          </a:xfrm>
          <a:prstGeom prst="rect">
            <a:avLst/>
          </a:prstGeom>
        </p:spPr>
        <p:txBody>
          <a:bodyPr anchor="ctr"/>
          <a:lstStyle>
            <a:lvl1pPr>
              <a:defRPr sz="28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7" Type="http://schemas.openxmlformats.org/officeDocument/2006/relationships/image" Target="../media/image1.png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8.xml"/></Relationships>
</file>

<file path=ppt/slideMasters/_rels/slideMaster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7.xml"/><Relationship Id="rId8" Type="http://schemas.openxmlformats.org/officeDocument/2006/relationships/slideLayout" Target="../slideLayouts/slideLayout16.xml"/><Relationship Id="rId7" Type="http://schemas.openxmlformats.org/officeDocument/2006/relationships/slideLayout" Target="../slideLayouts/slideLayout15.xml"/><Relationship Id="rId6" Type="http://schemas.openxmlformats.org/officeDocument/2006/relationships/slideLayout" Target="../slideLayouts/slideLayout14.xml"/><Relationship Id="rId5" Type="http://schemas.openxmlformats.org/officeDocument/2006/relationships/slideLayout" Target="../slideLayouts/slideLayout13.xml"/><Relationship Id="rId4" Type="http://schemas.openxmlformats.org/officeDocument/2006/relationships/slideLayout" Target="../slideLayouts/slideLayout12.xml"/><Relationship Id="rId3" Type="http://schemas.openxmlformats.org/officeDocument/2006/relationships/slideLayout" Target="../slideLayouts/slideLayout11.xml"/><Relationship Id="rId23" Type="http://schemas.openxmlformats.org/officeDocument/2006/relationships/theme" Target="../theme/theme4.xml"/><Relationship Id="rId22" Type="http://schemas.openxmlformats.org/officeDocument/2006/relationships/image" Target="../media/image1.png"/><Relationship Id="rId21" Type="http://schemas.openxmlformats.org/officeDocument/2006/relationships/slideLayout" Target="../slideLayouts/slideLayout29.xml"/><Relationship Id="rId20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27.xml"/><Relationship Id="rId18" Type="http://schemas.openxmlformats.org/officeDocument/2006/relationships/slideLayout" Target="../slideLayouts/slideLayout26.xml"/><Relationship Id="rId17" Type="http://schemas.openxmlformats.org/officeDocument/2006/relationships/slideLayout" Target="../slideLayouts/slideLayout25.xml"/><Relationship Id="rId16" Type="http://schemas.openxmlformats.org/officeDocument/2006/relationships/slideLayout" Target="../slideLayouts/slideLayout24.xml"/><Relationship Id="rId15" Type="http://schemas.openxmlformats.org/officeDocument/2006/relationships/slideLayout" Target="../slideLayouts/slideLayout23.xml"/><Relationship Id="rId14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18.xml"/><Relationship Id="rId1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-705" y="3"/>
            <a:ext cx="12192705" cy="720080"/>
          </a:xfrm>
          <a:prstGeom prst="rect">
            <a:avLst/>
          </a:prstGeom>
          <a:gradFill flip="none" rotWithShape="1">
            <a:gsLst>
              <a:gs pos="0">
                <a:srgbClr val="003A8F"/>
              </a:gs>
              <a:gs pos="50000">
                <a:srgbClr val="003A8F"/>
              </a:gs>
              <a:gs pos="100000">
                <a:srgbClr val="003A8F">
                  <a:alpha val="5000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noAutofit/>
          </a:bodyPr>
          <a:lstStyle/>
          <a:p>
            <a:pPr lvl="0" algn="ctr" defTabSz="911225"/>
            <a:endParaRPr lang="zh-CN" altLang="en-US" sz="1050" b="1" spc="225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0" name="图片 9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9707294" y="6309320"/>
            <a:ext cx="2406781" cy="506984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-705" y="3"/>
            <a:ext cx="12192705" cy="720080"/>
          </a:xfrm>
          <a:prstGeom prst="rect">
            <a:avLst/>
          </a:prstGeom>
          <a:gradFill flip="none" rotWithShape="1">
            <a:gsLst>
              <a:gs pos="0">
                <a:srgbClr val="003A8F"/>
              </a:gs>
              <a:gs pos="50000">
                <a:srgbClr val="003A8F"/>
              </a:gs>
              <a:gs pos="100000">
                <a:srgbClr val="003A8F">
                  <a:alpha val="5000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noAutofit/>
          </a:bodyPr>
          <a:lstStyle/>
          <a:p>
            <a:pPr lvl="0" algn="ctr" defTabSz="911225"/>
            <a:endParaRPr lang="zh-CN" altLang="en-US" sz="1050" b="1" spc="225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0" name="图片 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707294" y="6309320"/>
            <a:ext cx="2406781" cy="506984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6" r:id="rId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8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-705" y="3"/>
            <a:ext cx="12192705" cy="720080"/>
          </a:xfrm>
          <a:prstGeom prst="rect">
            <a:avLst/>
          </a:prstGeom>
          <a:gradFill flip="none" rotWithShape="1">
            <a:gsLst>
              <a:gs pos="0">
                <a:srgbClr val="003A8F"/>
              </a:gs>
              <a:gs pos="50000">
                <a:srgbClr val="003A8F"/>
              </a:gs>
              <a:gs pos="100000">
                <a:srgbClr val="003A8F">
                  <a:alpha val="5000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noAutofit/>
          </a:bodyPr>
          <a:lstStyle/>
          <a:p>
            <a:pPr lvl="0" algn="ctr" defTabSz="911225"/>
            <a:endParaRPr lang="zh-CN" altLang="en-US" sz="1050" b="1" spc="225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0" name="图片 9"/>
          <p:cNvPicPr>
            <a:picLocks noChangeAspect="1"/>
          </p:cNvPicPr>
          <p:nvPr userDrawn="1"/>
        </p:nvPicPr>
        <p:blipFill>
          <a:blip r:embed="rId22"/>
          <a:stretch>
            <a:fillRect/>
          </a:stretch>
        </p:blipFill>
        <p:spPr>
          <a:xfrm>
            <a:off x="9707294" y="6309320"/>
            <a:ext cx="2406781" cy="506984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  <p:sldLayoutId id="2147483671" r:id="rId12"/>
    <p:sldLayoutId id="2147483672" r:id="rId13"/>
    <p:sldLayoutId id="2147483673" r:id="rId14"/>
    <p:sldLayoutId id="2147483674" r:id="rId15"/>
    <p:sldLayoutId id="2147483675" r:id="rId16"/>
    <p:sldLayoutId id="2147483676" r:id="rId17"/>
    <p:sldLayoutId id="2147483677" r:id="rId18"/>
    <p:sldLayoutId id="2147483678" r:id="rId19"/>
    <p:sldLayoutId id="2147483679" r:id="rId20"/>
    <p:sldLayoutId id="2147483680" r:id="rId2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.xml"/><Relationship Id="rId5" Type="http://schemas.openxmlformats.org/officeDocument/2006/relationships/slideLayout" Target="../slideLayouts/slideLayout5.xml"/><Relationship Id="rId4" Type="http://schemas.openxmlformats.org/officeDocument/2006/relationships/image" Target="../media/image8.png"/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image" Target="../media/image5.jpeg"/></Relationships>
</file>

<file path=ppt/slides/_rels/slide10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5.xml"/><Relationship Id="rId6" Type="http://schemas.openxmlformats.org/officeDocument/2006/relationships/slideLayout" Target="../slideLayouts/slideLayout3.xml"/><Relationship Id="rId5" Type="http://schemas.openxmlformats.org/officeDocument/2006/relationships/image" Target="../media/image8.png"/><Relationship Id="rId4" Type="http://schemas.openxmlformats.org/officeDocument/2006/relationships/image" Target="../media/image27.png"/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image" Target="../media/image5.jpeg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.xml"/><Relationship Id="rId8" Type="http://schemas.openxmlformats.org/officeDocument/2006/relationships/tags" Target="../tags/tag8.xml"/><Relationship Id="rId7" Type="http://schemas.openxmlformats.org/officeDocument/2006/relationships/tags" Target="../tags/tag7.xml"/><Relationship Id="rId6" Type="http://schemas.openxmlformats.org/officeDocument/2006/relationships/tags" Target="../tags/tag6.xml"/><Relationship Id="rId5" Type="http://schemas.openxmlformats.org/officeDocument/2006/relationships/tags" Target="../tags/tag5.xml"/><Relationship Id="rId4" Type="http://schemas.openxmlformats.org/officeDocument/2006/relationships/tags" Target="../tags/tag4.xml"/><Relationship Id="rId3" Type="http://schemas.openxmlformats.org/officeDocument/2006/relationships/tags" Target="../tags/tag3.xml"/><Relationship Id="rId2" Type="http://schemas.openxmlformats.org/officeDocument/2006/relationships/tags" Target="../tags/tag2.xml"/><Relationship Id="rId1" Type="http://schemas.openxmlformats.org/officeDocument/2006/relationships/tags" Target="../tags/tag1.xml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tags" Target="../tags/tag17.xml"/><Relationship Id="rId8" Type="http://schemas.openxmlformats.org/officeDocument/2006/relationships/tags" Target="../tags/tag16.xml"/><Relationship Id="rId71" Type="http://schemas.openxmlformats.org/officeDocument/2006/relationships/notesSlide" Target="../notesSlides/notesSlide2.xml"/><Relationship Id="rId70" Type="http://schemas.openxmlformats.org/officeDocument/2006/relationships/slideLayout" Target="../slideLayouts/slideLayout4.xml"/><Relationship Id="rId7" Type="http://schemas.openxmlformats.org/officeDocument/2006/relationships/tags" Target="../tags/tag15.xml"/><Relationship Id="rId69" Type="http://schemas.openxmlformats.org/officeDocument/2006/relationships/tags" Target="../tags/tag77.xml"/><Relationship Id="rId68" Type="http://schemas.openxmlformats.org/officeDocument/2006/relationships/tags" Target="../tags/tag76.xml"/><Relationship Id="rId67" Type="http://schemas.openxmlformats.org/officeDocument/2006/relationships/tags" Target="../tags/tag75.xml"/><Relationship Id="rId66" Type="http://schemas.openxmlformats.org/officeDocument/2006/relationships/tags" Target="../tags/tag74.xml"/><Relationship Id="rId65" Type="http://schemas.openxmlformats.org/officeDocument/2006/relationships/tags" Target="../tags/tag73.xml"/><Relationship Id="rId64" Type="http://schemas.openxmlformats.org/officeDocument/2006/relationships/tags" Target="../tags/tag72.xml"/><Relationship Id="rId63" Type="http://schemas.openxmlformats.org/officeDocument/2006/relationships/tags" Target="../tags/tag71.xml"/><Relationship Id="rId62" Type="http://schemas.openxmlformats.org/officeDocument/2006/relationships/tags" Target="../tags/tag70.xml"/><Relationship Id="rId61" Type="http://schemas.openxmlformats.org/officeDocument/2006/relationships/tags" Target="../tags/tag69.xml"/><Relationship Id="rId60" Type="http://schemas.openxmlformats.org/officeDocument/2006/relationships/tags" Target="../tags/tag68.xml"/><Relationship Id="rId6" Type="http://schemas.openxmlformats.org/officeDocument/2006/relationships/tags" Target="../tags/tag14.xml"/><Relationship Id="rId59" Type="http://schemas.openxmlformats.org/officeDocument/2006/relationships/tags" Target="../tags/tag67.xml"/><Relationship Id="rId58" Type="http://schemas.openxmlformats.org/officeDocument/2006/relationships/tags" Target="../tags/tag66.xml"/><Relationship Id="rId57" Type="http://schemas.openxmlformats.org/officeDocument/2006/relationships/tags" Target="../tags/tag65.xml"/><Relationship Id="rId56" Type="http://schemas.openxmlformats.org/officeDocument/2006/relationships/tags" Target="../tags/tag64.xml"/><Relationship Id="rId55" Type="http://schemas.openxmlformats.org/officeDocument/2006/relationships/tags" Target="../tags/tag63.xml"/><Relationship Id="rId54" Type="http://schemas.openxmlformats.org/officeDocument/2006/relationships/tags" Target="../tags/tag62.xml"/><Relationship Id="rId53" Type="http://schemas.openxmlformats.org/officeDocument/2006/relationships/tags" Target="../tags/tag61.xml"/><Relationship Id="rId52" Type="http://schemas.openxmlformats.org/officeDocument/2006/relationships/tags" Target="../tags/tag60.xml"/><Relationship Id="rId51" Type="http://schemas.openxmlformats.org/officeDocument/2006/relationships/tags" Target="../tags/tag59.xml"/><Relationship Id="rId50" Type="http://schemas.openxmlformats.org/officeDocument/2006/relationships/tags" Target="../tags/tag58.xml"/><Relationship Id="rId5" Type="http://schemas.openxmlformats.org/officeDocument/2006/relationships/tags" Target="../tags/tag13.xml"/><Relationship Id="rId49" Type="http://schemas.openxmlformats.org/officeDocument/2006/relationships/tags" Target="../tags/tag57.xml"/><Relationship Id="rId48" Type="http://schemas.openxmlformats.org/officeDocument/2006/relationships/tags" Target="../tags/tag56.xml"/><Relationship Id="rId47" Type="http://schemas.openxmlformats.org/officeDocument/2006/relationships/tags" Target="../tags/tag55.xml"/><Relationship Id="rId46" Type="http://schemas.openxmlformats.org/officeDocument/2006/relationships/tags" Target="../tags/tag54.xml"/><Relationship Id="rId45" Type="http://schemas.openxmlformats.org/officeDocument/2006/relationships/tags" Target="../tags/tag53.xml"/><Relationship Id="rId44" Type="http://schemas.openxmlformats.org/officeDocument/2006/relationships/tags" Target="../tags/tag52.xml"/><Relationship Id="rId43" Type="http://schemas.openxmlformats.org/officeDocument/2006/relationships/tags" Target="../tags/tag51.xml"/><Relationship Id="rId42" Type="http://schemas.openxmlformats.org/officeDocument/2006/relationships/tags" Target="../tags/tag50.xml"/><Relationship Id="rId41" Type="http://schemas.openxmlformats.org/officeDocument/2006/relationships/tags" Target="../tags/tag49.xml"/><Relationship Id="rId40" Type="http://schemas.openxmlformats.org/officeDocument/2006/relationships/tags" Target="../tags/tag48.xml"/><Relationship Id="rId4" Type="http://schemas.openxmlformats.org/officeDocument/2006/relationships/tags" Target="../tags/tag12.xml"/><Relationship Id="rId39" Type="http://schemas.openxmlformats.org/officeDocument/2006/relationships/tags" Target="../tags/tag47.xml"/><Relationship Id="rId38" Type="http://schemas.openxmlformats.org/officeDocument/2006/relationships/tags" Target="../tags/tag46.xml"/><Relationship Id="rId37" Type="http://schemas.openxmlformats.org/officeDocument/2006/relationships/tags" Target="../tags/tag45.xml"/><Relationship Id="rId36" Type="http://schemas.openxmlformats.org/officeDocument/2006/relationships/tags" Target="../tags/tag44.xml"/><Relationship Id="rId35" Type="http://schemas.openxmlformats.org/officeDocument/2006/relationships/tags" Target="../tags/tag43.xml"/><Relationship Id="rId34" Type="http://schemas.openxmlformats.org/officeDocument/2006/relationships/tags" Target="../tags/tag42.xml"/><Relationship Id="rId33" Type="http://schemas.openxmlformats.org/officeDocument/2006/relationships/tags" Target="../tags/tag41.xml"/><Relationship Id="rId32" Type="http://schemas.openxmlformats.org/officeDocument/2006/relationships/tags" Target="../tags/tag40.xml"/><Relationship Id="rId31" Type="http://schemas.openxmlformats.org/officeDocument/2006/relationships/tags" Target="../tags/tag39.xml"/><Relationship Id="rId30" Type="http://schemas.openxmlformats.org/officeDocument/2006/relationships/tags" Target="../tags/tag38.xml"/><Relationship Id="rId3" Type="http://schemas.openxmlformats.org/officeDocument/2006/relationships/tags" Target="../tags/tag11.xml"/><Relationship Id="rId29" Type="http://schemas.openxmlformats.org/officeDocument/2006/relationships/tags" Target="../tags/tag37.xml"/><Relationship Id="rId28" Type="http://schemas.openxmlformats.org/officeDocument/2006/relationships/tags" Target="../tags/tag36.xml"/><Relationship Id="rId27" Type="http://schemas.openxmlformats.org/officeDocument/2006/relationships/tags" Target="../tags/tag35.xml"/><Relationship Id="rId26" Type="http://schemas.openxmlformats.org/officeDocument/2006/relationships/tags" Target="../tags/tag34.xml"/><Relationship Id="rId25" Type="http://schemas.openxmlformats.org/officeDocument/2006/relationships/tags" Target="../tags/tag33.xml"/><Relationship Id="rId24" Type="http://schemas.openxmlformats.org/officeDocument/2006/relationships/tags" Target="../tags/tag32.xml"/><Relationship Id="rId23" Type="http://schemas.openxmlformats.org/officeDocument/2006/relationships/tags" Target="../tags/tag31.xml"/><Relationship Id="rId22" Type="http://schemas.openxmlformats.org/officeDocument/2006/relationships/tags" Target="../tags/tag30.xml"/><Relationship Id="rId21" Type="http://schemas.openxmlformats.org/officeDocument/2006/relationships/tags" Target="../tags/tag29.xml"/><Relationship Id="rId20" Type="http://schemas.openxmlformats.org/officeDocument/2006/relationships/tags" Target="../tags/tag28.xml"/><Relationship Id="rId2" Type="http://schemas.openxmlformats.org/officeDocument/2006/relationships/tags" Target="../tags/tag10.xml"/><Relationship Id="rId19" Type="http://schemas.openxmlformats.org/officeDocument/2006/relationships/tags" Target="../tags/tag27.xml"/><Relationship Id="rId18" Type="http://schemas.openxmlformats.org/officeDocument/2006/relationships/tags" Target="../tags/tag26.xml"/><Relationship Id="rId17" Type="http://schemas.openxmlformats.org/officeDocument/2006/relationships/tags" Target="../tags/tag25.xml"/><Relationship Id="rId16" Type="http://schemas.openxmlformats.org/officeDocument/2006/relationships/tags" Target="../tags/tag24.xml"/><Relationship Id="rId15" Type="http://schemas.openxmlformats.org/officeDocument/2006/relationships/tags" Target="../tags/tag23.xml"/><Relationship Id="rId14" Type="http://schemas.openxmlformats.org/officeDocument/2006/relationships/tags" Target="../tags/tag22.xml"/><Relationship Id="rId13" Type="http://schemas.openxmlformats.org/officeDocument/2006/relationships/tags" Target="../tags/tag21.xml"/><Relationship Id="rId12" Type="http://schemas.openxmlformats.org/officeDocument/2006/relationships/tags" Target="../tags/tag20.xml"/><Relationship Id="rId11" Type="http://schemas.openxmlformats.org/officeDocument/2006/relationships/tags" Target="../tags/tag19.xml"/><Relationship Id="rId10" Type="http://schemas.openxmlformats.org/officeDocument/2006/relationships/tags" Target="../tags/tag18.xml"/><Relationship Id="rId1" Type="http://schemas.openxmlformats.org/officeDocument/2006/relationships/tags" Target="../tags/tag9.xml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image" Target="../media/image9.jpeg"/><Relationship Id="rId8" Type="http://schemas.openxmlformats.org/officeDocument/2006/relationships/tags" Target="../tags/tag85.xml"/><Relationship Id="rId7" Type="http://schemas.openxmlformats.org/officeDocument/2006/relationships/tags" Target="../tags/tag84.xml"/><Relationship Id="rId6" Type="http://schemas.openxmlformats.org/officeDocument/2006/relationships/tags" Target="../tags/tag83.xml"/><Relationship Id="rId5" Type="http://schemas.openxmlformats.org/officeDocument/2006/relationships/tags" Target="../tags/tag82.xml"/><Relationship Id="rId4" Type="http://schemas.openxmlformats.org/officeDocument/2006/relationships/tags" Target="../tags/tag81.xml"/><Relationship Id="rId3" Type="http://schemas.openxmlformats.org/officeDocument/2006/relationships/tags" Target="../tags/tag80.xml"/><Relationship Id="rId21" Type="http://schemas.openxmlformats.org/officeDocument/2006/relationships/notesSlide" Target="../notesSlides/notesSlide3.xml"/><Relationship Id="rId20" Type="http://schemas.openxmlformats.org/officeDocument/2006/relationships/slideLayout" Target="../slideLayouts/slideLayout3.xml"/><Relationship Id="rId2" Type="http://schemas.openxmlformats.org/officeDocument/2006/relationships/tags" Target="../tags/tag79.xml"/><Relationship Id="rId19" Type="http://schemas.openxmlformats.org/officeDocument/2006/relationships/tags" Target="../tags/tag87.xml"/><Relationship Id="rId18" Type="http://schemas.openxmlformats.org/officeDocument/2006/relationships/image" Target="../media/image17.png"/><Relationship Id="rId17" Type="http://schemas.openxmlformats.org/officeDocument/2006/relationships/image" Target="../media/image16.png"/><Relationship Id="rId16" Type="http://schemas.openxmlformats.org/officeDocument/2006/relationships/image" Target="../media/image15.png"/><Relationship Id="rId15" Type="http://schemas.openxmlformats.org/officeDocument/2006/relationships/image" Target="../media/image14.png"/><Relationship Id="rId14" Type="http://schemas.openxmlformats.org/officeDocument/2006/relationships/image" Target="../media/image13.png"/><Relationship Id="rId13" Type="http://schemas.openxmlformats.org/officeDocument/2006/relationships/tags" Target="../tags/tag86.xml"/><Relationship Id="rId12" Type="http://schemas.openxmlformats.org/officeDocument/2006/relationships/image" Target="../media/image12.png"/><Relationship Id="rId11" Type="http://schemas.openxmlformats.org/officeDocument/2006/relationships/image" Target="../media/image11.png"/><Relationship Id="rId10" Type="http://schemas.openxmlformats.org/officeDocument/2006/relationships/image" Target="../media/image10.png"/><Relationship Id="rId1" Type="http://schemas.openxmlformats.org/officeDocument/2006/relationships/tags" Target="../tags/tag78.xml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tags" Target="../tags/tag95.xml"/><Relationship Id="rId8" Type="http://schemas.openxmlformats.org/officeDocument/2006/relationships/tags" Target="../tags/tag94.xml"/><Relationship Id="rId7" Type="http://schemas.openxmlformats.org/officeDocument/2006/relationships/tags" Target="../tags/tag93.xml"/><Relationship Id="rId6" Type="http://schemas.openxmlformats.org/officeDocument/2006/relationships/tags" Target="../tags/tag92.xml"/><Relationship Id="rId5" Type="http://schemas.openxmlformats.org/officeDocument/2006/relationships/image" Target="../media/image18.png"/><Relationship Id="rId45" Type="http://schemas.openxmlformats.org/officeDocument/2006/relationships/notesSlide" Target="../notesSlides/notesSlide4.xml"/><Relationship Id="rId44" Type="http://schemas.openxmlformats.org/officeDocument/2006/relationships/slideLayout" Target="../slideLayouts/slideLayout3.xml"/><Relationship Id="rId43" Type="http://schemas.openxmlformats.org/officeDocument/2006/relationships/image" Target="../media/image25.png"/><Relationship Id="rId42" Type="http://schemas.openxmlformats.org/officeDocument/2006/relationships/tags" Target="../tags/tag122.xml"/><Relationship Id="rId41" Type="http://schemas.openxmlformats.org/officeDocument/2006/relationships/tags" Target="../tags/tag121.xml"/><Relationship Id="rId40" Type="http://schemas.openxmlformats.org/officeDocument/2006/relationships/image" Target="../media/image24.GIF"/><Relationship Id="rId4" Type="http://schemas.openxmlformats.org/officeDocument/2006/relationships/tags" Target="../tags/tag91.xml"/><Relationship Id="rId39" Type="http://schemas.openxmlformats.org/officeDocument/2006/relationships/tags" Target="../tags/tag120.xml"/><Relationship Id="rId38" Type="http://schemas.openxmlformats.org/officeDocument/2006/relationships/image" Target="../media/image23.jpeg"/><Relationship Id="rId37" Type="http://schemas.openxmlformats.org/officeDocument/2006/relationships/tags" Target="../tags/tag119.xml"/><Relationship Id="rId36" Type="http://schemas.openxmlformats.org/officeDocument/2006/relationships/tags" Target="../tags/tag118.xml"/><Relationship Id="rId35" Type="http://schemas.openxmlformats.org/officeDocument/2006/relationships/tags" Target="../tags/tag117.xml"/><Relationship Id="rId34" Type="http://schemas.openxmlformats.org/officeDocument/2006/relationships/tags" Target="../tags/tag116.xml"/><Relationship Id="rId33" Type="http://schemas.openxmlformats.org/officeDocument/2006/relationships/image" Target="../media/image22.jpeg"/><Relationship Id="rId32" Type="http://schemas.openxmlformats.org/officeDocument/2006/relationships/tags" Target="../tags/tag115.xml"/><Relationship Id="rId31" Type="http://schemas.openxmlformats.org/officeDocument/2006/relationships/tags" Target="../tags/tag114.xml"/><Relationship Id="rId30" Type="http://schemas.openxmlformats.org/officeDocument/2006/relationships/tags" Target="../tags/tag113.xml"/><Relationship Id="rId3" Type="http://schemas.openxmlformats.org/officeDocument/2006/relationships/tags" Target="../tags/tag90.xml"/><Relationship Id="rId29" Type="http://schemas.openxmlformats.org/officeDocument/2006/relationships/image" Target="../media/image21.GIF"/><Relationship Id="rId28" Type="http://schemas.openxmlformats.org/officeDocument/2006/relationships/tags" Target="../tags/tag112.xml"/><Relationship Id="rId27" Type="http://schemas.openxmlformats.org/officeDocument/2006/relationships/image" Target="../media/image20.jpeg"/><Relationship Id="rId26" Type="http://schemas.openxmlformats.org/officeDocument/2006/relationships/tags" Target="../tags/tag111.xml"/><Relationship Id="rId25" Type="http://schemas.openxmlformats.org/officeDocument/2006/relationships/image" Target="../media/image19.jpeg"/><Relationship Id="rId24" Type="http://schemas.openxmlformats.org/officeDocument/2006/relationships/tags" Target="../tags/tag110.xml"/><Relationship Id="rId23" Type="http://schemas.openxmlformats.org/officeDocument/2006/relationships/tags" Target="../tags/tag109.xml"/><Relationship Id="rId22" Type="http://schemas.openxmlformats.org/officeDocument/2006/relationships/tags" Target="../tags/tag108.xml"/><Relationship Id="rId21" Type="http://schemas.openxmlformats.org/officeDocument/2006/relationships/tags" Target="../tags/tag107.xml"/><Relationship Id="rId20" Type="http://schemas.openxmlformats.org/officeDocument/2006/relationships/tags" Target="../tags/tag106.xml"/><Relationship Id="rId2" Type="http://schemas.openxmlformats.org/officeDocument/2006/relationships/tags" Target="../tags/tag89.xml"/><Relationship Id="rId19" Type="http://schemas.openxmlformats.org/officeDocument/2006/relationships/tags" Target="../tags/tag105.xml"/><Relationship Id="rId18" Type="http://schemas.openxmlformats.org/officeDocument/2006/relationships/tags" Target="../tags/tag104.xml"/><Relationship Id="rId17" Type="http://schemas.openxmlformats.org/officeDocument/2006/relationships/tags" Target="../tags/tag103.xml"/><Relationship Id="rId16" Type="http://schemas.openxmlformats.org/officeDocument/2006/relationships/tags" Target="../tags/tag102.xml"/><Relationship Id="rId15" Type="http://schemas.openxmlformats.org/officeDocument/2006/relationships/tags" Target="../tags/tag101.xml"/><Relationship Id="rId14" Type="http://schemas.openxmlformats.org/officeDocument/2006/relationships/tags" Target="../tags/tag100.xml"/><Relationship Id="rId13" Type="http://schemas.openxmlformats.org/officeDocument/2006/relationships/tags" Target="../tags/tag99.xml"/><Relationship Id="rId12" Type="http://schemas.openxmlformats.org/officeDocument/2006/relationships/tags" Target="../tags/tag98.xml"/><Relationship Id="rId11" Type="http://schemas.openxmlformats.org/officeDocument/2006/relationships/tags" Target="../tags/tag97.xml"/><Relationship Id="rId10" Type="http://schemas.openxmlformats.org/officeDocument/2006/relationships/tags" Target="../tags/tag96.xml"/><Relationship Id="rId1" Type="http://schemas.openxmlformats.org/officeDocument/2006/relationships/tags" Target="../tags/tag88.xml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tags" Target="../tags/tag131.xml"/><Relationship Id="rId8" Type="http://schemas.openxmlformats.org/officeDocument/2006/relationships/tags" Target="../tags/tag130.xml"/><Relationship Id="rId7" Type="http://schemas.openxmlformats.org/officeDocument/2006/relationships/tags" Target="../tags/tag129.xml"/><Relationship Id="rId6" Type="http://schemas.openxmlformats.org/officeDocument/2006/relationships/tags" Target="../tags/tag128.xml"/><Relationship Id="rId5" Type="http://schemas.openxmlformats.org/officeDocument/2006/relationships/tags" Target="../tags/tag127.xml"/><Relationship Id="rId4" Type="http://schemas.openxmlformats.org/officeDocument/2006/relationships/tags" Target="../tags/tag126.xml"/><Relationship Id="rId3" Type="http://schemas.openxmlformats.org/officeDocument/2006/relationships/tags" Target="../tags/tag125.xml"/><Relationship Id="rId2" Type="http://schemas.openxmlformats.org/officeDocument/2006/relationships/tags" Target="../tags/tag124.xml"/><Relationship Id="rId15" Type="http://schemas.openxmlformats.org/officeDocument/2006/relationships/slideLayout" Target="../slideLayouts/slideLayout3.xml"/><Relationship Id="rId14" Type="http://schemas.openxmlformats.org/officeDocument/2006/relationships/tags" Target="../tags/tag136.xml"/><Relationship Id="rId13" Type="http://schemas.openxmlformats.org/officeDocument/2006/relationships/tags" Target="../tags/tag135.xml"/><Relationship Id="rId12" Type="http://schemas.openxmlformats.org/officeDocument/2006/relationships/tags" Target="../tags/tag134.xml"/><Relationship Id="rId11" Type="http://schemas.openxmlformats.org/officeDocument/2006/relationships/tags" Target="../tags/tag133.xml"/><Relationship Id="rId10" Type="http://schemas.openxmlformats.org/officeDocument/2006/relationships/tags" Target="../tags/tag132.xml"/><Relationship Id="rId1" Type="http://schemas.openxmlformats.org/officeDocument/2006/relationships/tags" Target="../tags/tag12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26.jpeg"/><Relationship Id="rId1" Type="http://schemas.openxmlformats.org/officeDocument/2006/relationships/tags" Target="../tags/tag13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组合 15"/>
          <p:cNvGrpSpPr/>
          <p:nvPr/>
        </p:nvGrpSpPr>
        <p:grpSpPr>
          <a:xfrm>
            <a:off x="-284" y="-2"/>
            <a:ext cx="12203782" cy="6881996"/>
            <a:chOff x="-284" y="-2"/>
            <a:chExt cx="12203782" cy="6881996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 rotWithShape="1"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860" r="21860"/>
            <a:stretch>
              <a:fillRect/>
            </a:stretch>
          </p:blipFill>
          <p:spPr>
            <a:xfrm>
              <a:off x="-284" y="-1"/>
              <a:ext cx="12203782" cy="6858001"/>
            </a:xfrm>
            <a:prstGeom prst="rect">
              <a:avLst/>
            </a:prstGeom>
          </p:spPr>
        </p:pic>
        <p:pic>
          <p:nvPicPr>
            <p:cNvPr id="3" name="图片 2"/>
            <p:cNvPicPr>
              <a:picLocks noChangeAspect="1"/>
            </p:cNvPicPr>
            <p:nvPr/>
          </p:nvPicPr>
          <p:blipFill rotWithShape="1">
            <a:blip r:embed="rId2">
              <a:alphaModFix amt="3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605" r="21605"/>
            <a:stretch>
              <a:fillRect/>
            </a:stretch>
          </p:blipFill>
          <p:spPr>
            <a:xfrm>
              <a:off x="-284" y="-2"/>
              <a:ext cx="12203782" cy="6881835"/>
            </a:xfrm>
            <a:prstGeom prst="rect">
              <a:avLst/>
            </a:prstGeom>
          </p:spPr>
        </p:pic>
        <p:pic>
          <p:nvPicPr>
            <p:cNvPr id="2" name="图片 1"/>
            <p:cNvPicPr>
              <a:picLocks noChangeAspect="1"/>
            </p:cNvPicPr>
            <p:nvPr/>
          </p:nvPicPr>
          <p:blipFill>
            <a:blip r:embed="rId3"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84" y="23833"/>
              <a:ext cx="12203782" cy="6858161"/>
            </a:xfrm>
            <a:prstGeom prst="rect">
              <a:avLst/>
            </a:prstGeom>
          </p:spPr>
        </p:pic>
        <p:sp>
          <p:nvSpPr>
            <p:cNvPr id="14" name="矩形 13"/>
            <p:cNvSpPr/>
            <p:nvPr/>
          </p:nvSpPr>
          <p:spPr>
            <a:xfrm>
              <a:off x="-71" y="1705228"/>
              <a:ext cx="12203356" cy="3435182"/>
            </a:xfrm>
            <a:prstGeom prst="rect">
              <a:avLst/>
            </a:prstGeom>
            <a:solidFill>
              <a:srgbClr val="000000">
                <a:alpha val="20000"/>
              </a:srgbClr>
            </a:solidFill>
            <a:ln w="12700" cap="flat">
              <a:noFill/>
              <a:miter lim="400000"/>
            </a:ln>
            <a:effectLst>
              <a:outerShdw blurRad="50800" dist="38100" dir="2700000" rotWithShape="0">
                <a:srgbClr val="000000">
                  <a:alpha val="40000"/>
                </a:srgbClr>
              </a:outerShdw>
            </a:effectLst>
          </p:spPr>
          <p:txBody>
            <a:bodyPr wrap="square" lIns="45159" tIns="45159" rIns="45159" bIns="45159" numCol="1" rtlCol="0" anchor="ctr">
              <a:noAutofit/>
            </a:bodyPr>
            <a:lstStyle/>
            <a:p>
              <a:pPr marL="281940" marR="0" lvl="0" indent="-281940" algn="l" defTabSz="4514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595"/>
                </a:spcAft>
                <a:buClrTx/>
                <a:buSzPct val="100000"/>
                <a:buFontTx/>
                <a:buChar char="■"/>
                <a:defRPr/>
              </a:pPr>
              <a:endParaRPr kumimoji="0" lang="zh-CN" altLang="en-US" sz="1580" b="1" i="0" u="none" strike="noStrike" kern="1200" cap="none" spc="0" normalizeH="0" baseline="0" noProof="0" dirty="0">
                <a:ln>
                  <a:noFill/>
                </a:ln>
                <a:solidFill>
                  <a:srgbClr val="003A8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  <p:pic>
          <p:nvPicPr>
            <p:cNvPr id="15" name="图片 14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309"/>
            <a:stretch>
              <a:fillRect/>
            </a:stretch>
          </p:blipFill>
          <p:spPr>
            <a:xfrm>
              <a:off x="0" y="219113"/>
              <a:ext cx="3244842" cy="645418"/>
            </a:xfrm>
            <a:prstGeom prst="rect">
              <a:avLst/>
            </a:prstGeom>
          </p:spPr>
        </p:pic>
      </p:grpSp>
      <p:sp>
        <p:nvSpPr>
          <p:cNvPr id="5" name="文本框 4"/>
          <p:cNvSpPr txBox="1"/>
          <p:nvPr/>
        </p:nvSpPr>
        <p:spPr>
          <a:xfrm>
            <a:off x="3876040" y="4995944"/>
            <a:ext cx="443992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dirty="0" smtClean="0">
                <a:solidFill>
                  <a:schemeClr val="bg1"/>
                </a:solidFill>
                <a:latin typeface="+mn-ea"/>
              </a:rPr>
              <a:t>2025</a:t>
            </a:r>
            <a:r>
              <a:rPr lang="zh-CN" altLang="en-US" sz="2000" dirty="0" smtClean="0">
                <a:solidFill>
                  <a:schemeClr val="bg1"/>
                </a:solidFill>
                <a:latin typeface="+mn-ea"/>
              </a:rPr>
              <a:t>年</a:t>
            </a:r>
            <a:r>
              <a:rPr lang="en-US" altLang="zh-CN" sz="2000" dirty="0">
                <a:solidFill>
                  <a:schemeClr val="bg1"/>
                </a:solidFill>
                <a:latin typeface="+mn-ea"/>
              </a:rPr>
              <a:t>6</a:t>
            </a:r>
            <a:r>
              <a:rPr lang="zh-CN" altLang="en-US" sz="2000" dirty="0" smtClean="0">
                <a:solidFill>
                  <a:schemeClr val="bg1"/>
                </a:solidFill>
                <a:latin typeface="+mn-ea"/>
              </a:rPr>
              <a:t>月</a:t>
            </a:r>
            <a:endParaRPr lang="zh-CN" altLang="en-US" sz="2000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17" name="Rectangle 4"/>
          <p:cNvSpPr>
            <a:spLocks noChangeArrowheads="1"/>
          </p:cNvSpPr>
          <p:nvPr/>
        </p:nvSpPr>
        <p:spPr bwMode="auto">
          <a:xfrm>
            <a:off x="959485" y="1924685"/>
            <a:ext cx="10284460" cy="184658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ctr" fontAlgn="ctr">
              <a:lnSpc>
                <a:spcPct val="150000"/>
              </a:lnSpc>
            </a:pPr>
            <a:r>
              <a:rPr kumimoji="1" lang="en-US" altLang="zh-CN" sz="20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2025</a:t>
            </a:r>
            <a:r>
              <a:rPr kumimoji="1" lang="zh-CN" altLang="en-US" sz="20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年</a:t>
            </a:r>
            <a:endParaRPr kumimoji="1" lang="en-US" altLang="zh-CN" sz="2000" b="1" dirty="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 fontAlgn="ctr">
              <a:lnSpc>
                <a:spcPct val="150000"/>
              </a:lnSpc>
            </a:pPr>
            <a:r>
              <a:rPr kumimoji="1" lang="zh-CN" altLang="en-US" sz="4400" b="1" i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湖南永通：</a:t>
            </a:r>
            <a:r>
              <a:rPr kumimoji="1" lang="zh-CN" altLang="en-US" sz="60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一汽奥迪、一汽丰田</a:t>
            </a:r>
            <a:endParaRPr kumimoji="1" lang="zh-CN" altLang="en-US" sz="6000" b="1" dirty="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7020623" y="147251"/>
            <a:ext cx="2987231" cy="548420"/>
          </a:xfrm>
          <a:prstGeom prst="rect">
            <a:avLst/>
          </a:prstGeom>
          <a:solidFill>
            <a:srgbClr val="FFFF00"/>
          </a:solidFill>
          <a:ln w="12700" cap="flat">
            <a:noFill/>
            <a:miter lim="400000"/>
          </a:ln>
          <a:effectLst>
            <a:outerShdw blurRad="50800" dist="38100" dir="2700000" rotWithShape="0">
              <a:srgbClr val="000000">
                <a:alpha val="40000"/>
              </a:srgbClr>
            </a:outerShdw>
          </a:effectLst>
        </p:spPr>
        <p:txBody>
          <a:bodyPr wrap="square" lIns="45159" tIns="45159" rIns="45159" bIns="45159" numCol="1" rtlCol="0" anchor="ctr">
            <a:noAutofit/>
          </a:bodyPr>
          <a:lstStyle/>
          <a:p>
            <a:pPr algn="ctr" defTabSz="451485">
              <a:spcAft>
                <a:spcPts val="595"/>
              </a:spcAft>
              <a:buSzPct val="100000"/>
              <a:defRPr/>
            </a:pPr>
            <a:r>
              <a:rPr lang="zh-CN" altLang="en-US" sz="1975" b="1" dirty="0">
                <a:solidFill>
                  <a:srgbClr val="003A8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大区自主拓展（可选项）</a:t>
            </a:r>
            <a:endParaRPr lang="zh-CN" altLang="en-US" sz="1975" b="1" dirty="0">
              <a:solidFill>
                <a:srgbClr val="003A8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4" name="圆角矩形"/>
          <p:cNvSpPr/>
          <p:nvPr/>
        </p:nvSpPr>
        <p:spPr>
          <a:xfrm>
            <a:off x="500863" y="955526"/>
            <a:ext cx="11379939" cy="733463"/>
          </a:xfrm>
          <a:prstGeom prst="roundRect">
            <a:avLst>
              <a:gd name="adj" fmla="val 13276"/>
            </a:avLst>
          </a:prstGeom>
          <a:solidFill>
            <a:schemeClr val="bg1"/>
          </a:solidFill>
          <a:ln w="12700" cap="flat">
            <a:noFill/>
            <a:miter lim="400000"/>
          </a:ln>
          <a:effectLst>
            <a:outerShdw blurRad="50800" dist="38100" dir="2700000" rotWithShape="0">
              <a:srgbClr val="000000">
                <a:alpha val="40000"/>
              </a:srgbClr>
            </a:outerShdw>
          </a:effectLst>
        </p:spPr>
        <p:txBody>
          <a:bodyPr wrap="square" lIns="45159" tIns="45159" rIns="45159" bIns="45159" numCol="1" anchor="ctr">
            <a:noAutofit/>
          </a:bodyPr>
          <a:lstStyle/>
          <a:p>
            <a:pPr marL="376555" indent="-376555" defTabSz="1083945">
              <a:spcBef>
                <a:spcPts val="790"/>
              </a:spcBef>
              <a:buFont typeface="Wingdings" panose="05000000000000000000" pitchFamily="2" charset="2"/>
              <a:buChar char="n"/>
              <a:defRPr/>
            </a:pPr>
            <a:r>
              <a:rPr lang="en-US" altLang="zh-CN" sz="1580" b="1" dirty="0">
                <a:solidFill>
                  <a:srgbClr val="003A8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XXXXXXXXXXXXXXX</a:t>
            </a:r>
            <a:endParaRPr lang="en-US" altLang="zh-CN" sz="1580" b="1" dirty="0">
              <a:solidFill>
                <a:srgbClr val="003A8F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  <a:p>
            <a:pPr marL="376555" indent="-376555" defTabSz="1083945">
              <a:spcBef>
                <a:spcPts val="790"/>
              </a:spcBef>
              <a:buFont typeface="Wingdings" panose="05000000000000000000" pitchFamily="2" charset="2"/>
              <a:buChar char="n"/>
              <a:defRPr/>
            </a:pPr>
            <a:r>
              <a:rPr lang="en-US" altLang="zh-CN" sz="1580" b="1" dirty="0">
                <a:solidFill>
                  <a:srgbClr val="003A8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XXXXXXXXXXXXXXXXXXXXXXXXXX</a:t>
            </a:r>
            <a:endParaRPr lang="en-US" altLang="zh-CN" sz="1580" b="1" dirty="0">
              <a:solidFill>
                <a:srgbClr val="003A8F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5" name="标题 3"/>
          <p:cNvSpPr txBox="1"/>
          <p:nvPr/>
        </p:nvSpPr>
        <p:spPr>
          <a:xfrm>
            <a:off x="335360" y="216696"/>
            <a:ext cx="11161240" cy="484163"/>
          </a:xfrm>
          <a:prstGeom prst="rect">
            <a:avLst/>
          </a:prstGeom>
        </p:spPr>
        <p:txBody>
          <a:bodyPr>
            <a:normAutofit/>
          </a:bodyPr>
          <a:lstStyle>
            <a:defPPr>
              <a:defRPr lang="en-US"/>
            </a:defPPr>
            <a:lvl1pPr defTabSz="914400">
              <a:lnSpc>
                <a:spcPct val="90000"/>
              </a:lnSpc>
              <a:spcBef>
                <a:spcPct val="0"/>
              </a:spcBef>
              <a:buNone/>
              <a:defRPr sz="28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defRPr>
            </a:lvl1pPr>
          </a:lstStyle>
          <a:p>
            <a:pPr defTabSz="914400">
              <a:defRPr/>
            </a:pPr>
            <a:r>
              <a:rPr lang="en-US" altLang="zh-CN" dirty="0">
                <a:solidFill>
                  <a:prstClr val="white"/>
                </a:solidFill>
                <a:sym typeface="微软雅黑" panose="020B0503020204020204" pitchFamily="34" charset="-122"/>
              </a:rPr>
              <a:t>2. </a:t>
            </a:r>
            <a:r>
              <a:rPr lang="zh-CN" altLang="en-US" dirty="0">
                <a:solidFill>
                  <a:prstClr val="white"/>
                </a:solidFill>
                <a:sym typeface="微软雅黑" panose="020B0503020204020204" pitchFamily="34" charset="-122"/>
              </a:rPr>
              <a:t>大区新团队亮相</a:t>
            </a:r>
            <a:endParaRPr lang="zh-CN" altLang="en-US" dirty="0">
              <a:solidFill>
                <a:prstClr val="white"/>
              </a:solidFill>
              <a:sym typeface="微软雅黑" panose="020B0503020204020204" pitchFamily="34" charset="-122"/>
            </a:endParaRPr>
          </a:p>
        </p:txBody>
      </p:sp>
      <p:grpSp>
        <p:nvGrpSpPr>
          <p:cNvPr id="6" name="组合 5"/>
          <p:cNvGrpSpPr/>
          <p:nvPr/>
        </p:nvGrpSpPr>
        <p:grpSpPr>
          <a:xfrm>
            <a:off x="2" y="1"/>
            <a:ext cx="12192001" cy="6854033"/>
            <a:chOff x="0" y="0"/>
            <a:chExt cx="12192001" cy="6773863"/>
          </a:xfrm>
        </p:grpSpPr>
        <p:pic>
          <p:nvPicPr>
            <p:cNvPr id="9" name="图片 8"/>
            <p:cNvPicPr>
              <a:picLocks noChangeAspect="1"/>
            </p:cNvPicPr>
            <p:nvPr/>
          </p:nvPicPr>
          <p:blipFill rotWithShape="1"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860" r="21860"/>
            <a:stretch>
              <a:fillRect/>
            </a:stretch>
          </p:blipFill>
          <p:spPr>
            <a:xfrm>
              <a:off x="0" y="0"/>
              <a:ext cx="12192000" cy="6773863"/>
            </a:xfrm>
            <a:prstGeom prst="rect">
              <a:avLst/>
            </a:prstGeom>
          </p:spPr>
        </p:pic>
        <p:pic>
          <p:nvPicPr>
            <p:cNvPr id="10" name="图片 9"/>
            <p:cNvPicPr>
              <a:picLocks noChangeAspect="1"/>
            </p:cNvPicPr>
            <p:nvPr/>
          </p:nvPicPr>
          <p:blipFill rotWithShape="1">
            <a:blip r:embed="rId2">
              <a:alphaModFix amt="3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605" r="21605"/>
            <a:stretch>
              <a:fillRect/>
            </a:stretch>
          </p:blipFill>
          <p:spPr>
            <a:xfrm>
              <a:off x="21954" y="0"/>
              <a:ext cx="12170046" cy="6773863"/>
            </a:xfrm>
            <a:prstGeom prst="rect">
              <a:avLst/>
            </a:prstGeom>
          </p:spPr>
        </p:pic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3"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" y="0"/>
              <a:ext cx="12192000" cy="6773863"/>
            </a:xfrm>
            <a:prstGeom prst="rect">
              <a:avLst/>
            </a:prstGeom>
          </p:spPr>
        </p:pic>
        <p:sp>
          <p:nvSpPr>
            <p:cNvPr id="12" name="矩形 11"/>
            <p:cNvSpPr/>
            <p:nvPr/>
          </p:nvSpPr>
          <p:spPr>
            <a:xfrm>
              <a:off x="74789" y="1834735"/>
              <a:ext cx="12042422" cy="3413980"/>
            </a:xfrm>
            <a:prstGeom prst="rect">
              <a:avLst/>
            </a:prstGeom>
            <a:solidFill>
              <a:srgbClr val="000000">
                <a:alpha val="20000"/>
              </a:srgbClr>
            </a:solidFill>
            <a:ln w="12700" cap="flat">
              <a:noFill/>
              <a:miter lim="400000"/>
            </a:ln>
            <a:effectLst>
              <a:outerShdw blurRad="50800" dist="38100" dir="2700000" rotWithShape="0">
                <a:srgbClr val="000000">
                  <a:alpha val="40000"/>
                </a:srgbClr>
              </a:outerShdw>
            </a:effectLst>
          </p:spPr>
          <p:txBody>
            <a:bodyPr wrap="square" lIns="45159" tIns="45159" rIns="45159" bIns="45159" numCol="1" rtlCol="0" anchor="ctr">
              <a:noAutofit/>
            </a:bodyPr>
            <a:lstStyle/>
            <a:p>
              <a:pPr marL="281940" indent="-281940" defTabSz="451485">
                <a:spcAft>
                  <a:spcPts val="595"/>
                </a:spcAft>
                <a:buSzPct val="100000"/>
                <a:buFontTx/>
                <a:buChar char="■"/>
                <a:defRPr/>
              </a:pPr>
              <a:endParaRPr lang="zh-CN" altLang="en-US" sz="1580" b="1" dirty="0">
                <a:solidFill>
                  <a:srgbClr val="003A8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</p:grpSp>
      <p:sp>
        <p:nvSpPr>
          <p:cNvPr id="13" name="标题 4"/>
          <p:cNvSpPr txBox="1"/>
          <p:nvPr/>
        </p:nvSpPr>
        <p:spPr>
          <a:xfrm>
            <a:off x="2423592" y="3136199"/>
            <a:ext cx="7344816" cy="1453091"/>
          </a:xfrm>
          <a:prstGeom prst="rect">
            <a:avLst/>
          </a:prstGeom>
        </p:spPr>
        <p:txBody>
          <a:bodyPr>
            <a:noAutofit/>
          </a:bodyPr>
          <a:lstStyle>
            <a:lvl1pPr algn="l" defTabSz="90297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345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dist" defTabSz="902970">
              <a:defRPr/>
            </a:pPr>
            <a:r>
              <a:rPr lang="en-US" altLang="zh-CN" sz="7200" b="1" spc="6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~</a:t>
            </a:r>
            <a:r>
              <a:rPr lang="zh-CN" altLang="en-US" sz="7200" b="1" spc="6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感谢聆听</a:t>
            </a:r>
            <a:r>
              <a:rPr lang="en-US" altLang="zh-CN" sz="7200" b="1" spc="6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~</a:t>
            </a:r>
            <a:endParaRPr lang="zh-CN" altLang="en-US" sz="7200" b="1" spc="600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69" y="469592"/>
            <a:ext cx="1952187" cy="445739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09"/>
          <a:stretch>
            <a:fillRect/>
          </a:stretch>
        </p:blipFill>
        <p:spPr>
          <a:xfrm>
            <a:off x="9814793" y="469592"/>
            <a:ext cx="2240953" cy="44573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>
            <p:custDataLst>
              <p:tags r:id="rId1"/>
            </p:custDataLst>
          </p:nvPr>
        </p:nvGrpSpPr>
        <p:grpSpPr>
          <a:xfrm>
            <a:off x="2629966" y="1965786"/>
            <a:ext cx="6754493" cy="718815"/>
            <a:chOff x="2629967" y="1906572"/>
            <a:chExt cx="6754493" cy="718815"/>
          </a:xfrm>
        </p:grpSpPr>
        <p:sp>
          <p:nvSpPr>
            <p:cNvPr id="5" name="自选图形 20"/>
            <p:cNvSpPr>
              <a:spLocks noChangeArrowheads="1"/>
            </p:cNvSpPr>
            <p:nvPr>
              <p:custDataLst>
                <p:tags r:id="rId2"/>
              </p:custDataLst>
            </p:nvPr>
          </p:nvSpPr>
          <p:spPr bwMode="auto">
            <a:xfrm>
              <a:off x="2629967" y="1906572"/>
              <a:ext cx="1178638" cy="718815"/>
            </a:xfrm>
            <a:prstGeom prst="roundRect">
              <a:avLst>
                <a:gd name="adj" fmla="val 6468"/>
              </a:avLst>
            </a:prstGeom>
            <a:gradFill flip="none" rotWithShape="1">
              <a:gsLst>
                <a:gs pos="0">
                  <a:srgbClr val="003A8F"/>
                </a:gs>
                <a:gs pos="50000">
                  <a:srgbClr val="003A8F"/>
                </a:gs>
                <a:gs pos="100000">
                  <a:srgbClr val="003A8F">
                    <a:alpha val="50000"/>
                  </a:srgbClr>
                </a:gs>
              </a:gsLst>
              <a:lin ang="0" scaled="1"/>
              <a:tileRect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noAutofit/>
            </a:bodyPr>
            <a:lstStyle/>
            <a:p>
              <a:pPr marL="0" marR="0" lvl="0" indent="0" algn="ctr" defTabSz="91122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3600" b="1" i="0" u="none" strike="noStrike" kern="1200" cap="none" spc="225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  <a:sym typeface="微软雅黑" panose="020B0503020204020204" pitchFamily="34" charset="-122"/>
                </a:rPr>
                <a:t>1</a:t>
              </a:r>
              <a:endParaRPr kumimoji="0" lang="zh-CN" altLang="zh-CN" sz="3600" b="1" i="0" u="none" strike="noStrike" kern="1200" cap="none" spc="22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微软雅黑" panose="020B0503020204020204" pitchFamily="34" charset="-122"/>
              </a:endParaRPr>
            </a:p>
          </p:txBody>
        </p:sp>
        <p:sp>
          <p:nvSpPr>
            <p:cNvPr id="11" name="圆角矩形​​ 4"/>
            <p:cNvSpPr/>
            <p:nvPr>
              <p:custDataLst>
                <p:tags r:id="rId3"/>
              </p:custDataLst>
            </p:nvPr>
          </p:nvSpPr>
          <p:spPr>
            <a:xfrm>
              <a:off x="3808605" y="1931787"/>
              <a:ext cx="5575855" cy="638375"/>
            </a:xfrm>
            <a:prstGeom prst="roundRect">
              <a:avLst>
                <a:gd name="adj" fmla="val 11215"/>
              </a:avLst>
            </a:prstGeom>
            <a:gradFill rotWithShape="1">
              <a:gsLst>
                <a:gs pos="0">
                  <a:sysClr val="window" lastClr="FFFFFF"/>
                </a:gs>
                <a:gs pos="100000">
                  <a:srgbClr val="DDDDDD">
                    <a:gamma/>
                    <a:tint val="52549"/>
                    <a:invGamma/>
                  </a:srgbClr>
                </a:gs>
              </a:gsLst>
              <a:lin ang="5400000" scaled="1"/>
            </a:gradFill>
            <a:ln w="12700">
              <a:solidFill>
                <a:sysClr val="window" lastClr="FFFFFF">
                  <a:lumMod val="85000"/>
                </a:sysClr>
              </a:solidFill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none" lIns="90000" tIns="90000" rIns="72000" bIns="90000" numCol="1" anchor="ctr" anchorCtr="0" compatLnSpc="1"/>
            <a:lstStyle/>
            <a:p>
              <a:pPr algn="ctr" defTabSz="457200" eaLnBrk="0" hangingPunct="0">
                <a:spcBef>
                  <a:spcPct val="20000"/>
                </a:spcBef>
                <a:defRPr/>
              </a:pPr>
              <a:r>
                <a:rPr lang="zh-CN" sz="3200" b="1" dirty="0">
                  <a:solidFill>
                    <a:srgbClr val="2F5597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集</a:t>
              </a:r>
              <a:r>
                <a:rPr lang="en-US" altLang="zh-CN" sz="3200" b="1" dirty="0">
                  <a:solidFill>
                    <a:srgbClr val="2F5597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 </a:t>
              </a:r>
              <a:r>
                <a:rPr lang="zh-CN" sz="3200" b="1" dirty="0">
                  <a:solidFill>
                    <a:srgbClr val="2F5597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团</a:t>
              </a:r>
              <a:r>
                <a:rPr lang="en-US" altLang="zh-CN" sz="3200" b="1" dirty="0">
                  <a:solidFill>
                    <a:srgbClr val="2F5597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 </a:t>
              </a:r>
              <a:r>
                <a:rPr lang="zh-CN" sz="3200" b="1" dirty="0">
                  <a:solidFill>
                    <a:srgbClr val="2F5597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简</a:t>
              </a:r>
              <a:r>
                <a:rPr lang="en-US" altLang="zh-CN" sz="3200" b="1" dirty="0">
                  <a:solidFill>
                    <a:srgbClr val="2F5597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 </a:t>
              </a:r>
              <a:r>
                <a:rPr lang="zh-CN" sz="3200" b="1" dirty="0">
                  <a:solidFill>
                    <a:srgbClr val="2F5597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介</a:t>
              </a:r>
              <a:endParaRPr lang="zh-CN" sz="3200" b="1" dirty="0">
                <a:solidFill>
                  <a:srgbClr val="2F5597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13" name="自选图形 20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2630170" y="3342640"/>
            <a:ext cx="1178560" cy="718820"/>
          </a:xfrm>
          <a:prstGeom prst="roundRect">
            <a:avLst>
              <a:gd name="adj" fmla="val 6468"/>
            </a:avLst>
          </a:prstGeom>
          <a:gradFill flip="none" rotWithShape="1">
            <a:gsLst>
              <a:gs pos="0">
                <a:srgbClr val="003A8F"/>
              </a:gs>
              <a:gs pos="50000">
                <a:srgbClr val="003A8F"/>
              </a:gs>
              <a:gs pos="100000">
                <a:srgbClr val="003A8F">
                  <a:alpha val="50000"/>
                </a:srgbClr>
              </a:gs>
            </a:gsLst>
            <a:lin ang="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noAutofit/>
          </a:bodyPr>
          <a:lstStyle/>
          <a:p>
            <a:pPr marL="0" marR="0" lvl="0" indent="0" algn="ctr" defTabSz="9112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3600" b="1" spc="225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2</a:t>
            </a:r>
            <a:endParaRPr kumimoji="0" lang="zh-CN" altLang="zh-CN" sz="3600" b="1" i="0" u="none" strike="noStrike" kern="1200" cap="none" spc="225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  <a:sym typeface="微软雅黑" panose="020B0503020204020204" pitchFamily="34" charset="-122"/>
            </a:endParaRPr>
          </a:p>
        </p:txBody>
      </p:sp>
      <p:sp>
        <p:nvSpPr>
          <p:cNvPr id="16" name="TextBox 46"/>
          <p:cNvSpPr txBox="1"/>
          <p:nvPr/>
        </p:nvSpPr>
        <p:spPr>
          <a:xfrm>
            <a:off x="396598" y="164638"/>
            <a:ext cx="9731852" cy="480053"/>
          </a:xfrm>
          <a:prstGeom prst="rect">
            <a:avLst/>
          </a:prstGeom>
          <a:noFill/>
        </p:spPr>
        <p:txBody>
          <a:bodyPr wrap="square" lIns="122120" tIns="61060" rIns="122120" bIns="61060" rtlCol="0" anchor="ctr" anchorCtr="0">
            <a:noAutofit/>
          </a:bodyPr>
          <a:lstStyle/>
          <a:p>
            <a:pPr defTabSz="1221740">
              <a:defRPr/>
            </a:pPr>
            <a:r>
              <a:rPr lang="zh-CN" altLang="en-US" sz="2800" b="1" kern="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目录</a:t>
            </a:r>
            <a:endParaRPr lang="zh-CN" altLang="en-US" sz="2800" b="1" kern="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圆角矩形​​ 4"/>
          <p:cNvSpPr/>
          <p:nvPr>
            <p:custDataLst>
              <p:tags r:id="rId5"/>
            </p:custDataLst>
          </p:nvPr>
        </p:nvSpPr>
        <p:spPr>
          <a:xfrm>
            <a:off x="3808730" y="3392805"/>
            <a:ext cx="5575935" cy="638175"/>
          </a:xfrm>
          <a:prstGeom prst="roundRect">
            <a:avLst>
              <a:gd name="adj" fmla="val 11215"/>
            </a:avLst>
          </a:prstGeom>
          <a:gradFill rotWithShape="1">
            <a:gsLst>
              <a:gs pos="0">
                <a:sysClr val="window" lastClr="FFFFFF"/>
              </a:gs>
              <a:gs pos="100000">
                <a:srgbClr val="DDDDDD">
                  <a:gamma/>
                  <a:tint val="52549"/>
                  <a:invGamma/>
                </a:srgbClr>
              </a:gs>
            </a:gsLst>
            <a:lin ang="5400000" scaled="1"/>
          </a:gradFill>
          <a:ln w="12700">
            <a:solidFill>
              <a:sysClr val="window" lastClr="FFFFFF">
                <a:lumMod val="85000"/>
              </a:sysClr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none" lIns="90000" tIns="90000" rIns="72000" bIns="90000" numCol="1" anchor="ctr" anchorCtr="0" compatLnSpc="1">
            <a:noAutofit/>
          </a:bodyPr>
          <a:lstStyle/>
          <a:p>
            <a:pPr lvl="0" algn="ctr" defTabSz="457200" eaLnBrk="0" hangingPunct="0">
              <a:spcBef>
                <a:spcPct val="20000"/>
              </a:spcBef>
              <a:buClrTx/>
              <a:buSzTx/>
              <a:buFontTx/>
              <a:defRPr/>
            </a:pPr>
            <a:r>
              <a:rPr lang="zh-CN" sz="3200" b="1" dirty="0">
                <a:solidFill>
                  <a:srgbClr val="2F5597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公司</a:t>
            </a:r>
            <a:r>
              <a:rPr lang="zh-CN" sz="3200" b="1" dirty="0">
                <a:solidFill>
                  <a:srgbClr val="2F5597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简介</a:t>
            </a:r>
            <a:endParaRPr lang="zh-CN" sz="3200" b="1" dirty="0">
              <a:solidFill>
                <a:srgbClr val="2F5597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grpSp>
        <p:nvGrpSpPr>
          <p:cNvPr id="10" name="组合 9"/>
          <p:cNvGrpSpPr/>
          <p:nvPr>
            <p:custDataLst>
              <p:tags r:id="rId6"/>
            </p:custDataLst>
          </p:nvPr>
        </p:nvGrpSpPr>
        <p:grpSpPr>
          <a:xfrm>
            <a:off x="2629966" y="4837256"/>
            <a:ext cx="6754493" cy="718815"/>
            <a:chOff x="2629967" y="1906572"/>
            <a:chExt cx="6754493" cy="718815"/>
          </a:xfrm>
        </p:grpSpPr>
        <p:sp>
          <p:nvSpPr>
            <p:cNvPr id="15" name="自选图形 20"/>
            <p:cNvSpPr>
              <a:spLocks noChangeArrowheads="1"/>
            </p:cNvSpPr>
            <p:nvPr>
              <p:custDataLst>
                <p:tags r:id="rId7"/>
              </p:custDataLst>
            </p:nvPr>
          </p:nvSpPr>
          <p:spPr bwMode="auto">
            <a:xfrm>
              <a:off x="2629967" y="1906572"/>
              <a:ext cx="1178638" cy="718815"/>
            </a:xfrm>
            <a:prstGeom prst="roundRect">
              <a:avLst>
                <a:gd name="adj" fmla="val 6468"/>
              </a:avLst>
            </a:prstGeom>
            <a:gradFill flip="none" rotWithShape="1">
              <a:gsLst>
                <a:gs pos="0">
                  <a:srgbClr val="003A8F"/>
                </a:gs>
                <a:gs pos="50000">
                  <a:srgbClr val="003A8F"/>
                </a:gs>
                <a:gs pos="100000">
                  <a:srgbClr val="003A8F">
                    <a:alpha val="50000"/>
                  </a:srgbClr>
                </a:gs>
              </a:gsLst>
              <a:lin ang="0" scaled="1"/>
              <a:tileRect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noAutofit/>
            </a:bodyPr>
            <a:p>
              <a:pPr marL="0" marR="0" lvl="0" indent="0" algn="ctr" defTabSz="91122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3600" b="1" i="0" u="none" strike="noStrike" kern="1200" cap="none" spc="225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  <a:sym typeface="微软雅黑" panose="020B0503020204020204" pitchFamily="34" charset="-122"/>
                </a:rPr>
                <a:t>3</a:t>
              </a:r>
              <a:endParaRPr kumimoji="0" lang="zh-CN" altLang="zh-CN" sz="3600" b="1" i="0" u="none" strike="noStrike" kern="1200" cap="none" spc="22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微软雅黑" panose="020B0503020204020204" pitchFamily="34" charset="-122"/>
              </a:endParaRPr>
            </a:p>
          </p:txBody>
        </p:sp>
        <p:sp>
          <p:nvSpPr>
            <p:cNvPr id="17" name="圆角矩形​​ 4"/>
            <p:cNvSpPr/>
            <p:nvPr>
              <p:custDataLst>
                <p:tags r:id="rId8"/>
              </p:custDataLst>
            </p:nvPr>
          </p:nvSpPr>
          <p:spPr>
            <a:xfrm>
              <a:off x="3808605" y="1931787"/>
              <a:ext cx="5575855" cy="638375"/>
            </a:xfrm>
            <a:prstGeom prst="roundRect">
              <a:avLst>
                <a:gd name="adj" fmla="val 11215"/>
              </a:avLst>
            </a:prstGeom>
            <a:gradFill rotWithShape="1">
              <a:gsLst>
                <a:gs pos="0">
                  <a:sysClr val="window" lastClr="FFFFFF"/>
                </a:gs>
                <a:gs pos="100000">
                  <a:srgbClr val="DDDDDD">
                    <a:gamma/>
                    <a:tint val="52549"/>
                    <a:invGamma/>
                  </a:srgbClr>
                </a:gs>
              </a:gsLst>
              <a:lin ang="5400000" scaled="1"/>
            </a:gradFill>
            <a:ln w="12700">
              <a:solidFill>
                <a:sysClr val="window" lastClr="FFFFFF">
                  <a:lumMod val="85000"/>
                </a:sysClr>
              </a:solidFill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none" lIns="90000" tIns="90000" rIns="72000" bIns="90000" numCol="1" anchor="ctr" anchorCtr="0" compatLnSpc="1">
              <a:noAutofit/>
            </a:bodyPr>
            <a:lstStyle/>
            <a:p>
              <a:pPr lvl="0" algn="ctr" defTabSz="457200" eaLnBrk="0" hangingPunct="0">
                <a:spcBef>
                  <a:spcPct val="20000"/>
                </a:spcBef>
                <a:buClrTx/>
                <a:buSzTx/>
                <a:buFontTx/>
                <a:defRPr/>
              </a:pPr>
              <a:r>
                <a:rPr lang="zh-CN" sz="3200" b="1" dirty="0">
                  <a:solidFill>
                    <a:srgbClr val="2F5597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招聘</a:t>
              </a:r>
              <a:r>
                <a:rPr lang="zh-CN" sz="3200" b="1" dirty="0">
                  <a:solidFill>
                    <a:srgbClr val="2F5597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岗位</a:t>
              </a:r>
              <a:endParaRPr lang="zh-CN" sz="3200" b="1" dirty="0">
                <a:solidFill>
                  <a:srgbClr val="2F5597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46"/>
          <p:cNvSpPr txBox="1"/>
          <p:nvPr/>
        </p:nvSpPr>
        <p:spPr>
          <a:xfrm>
            <a:off x="396598" y="164638"/>
            <a:ext cx="9731852" cy="480053"/>
          </a:xfrm>
          <a:prstGeom prst="rect">
            <a:avLst/>
          </a:prstGeom>
          <a:noFill/>
        </p:spPr>
        <p:txBody>
          <a:bodyPr wrap="square" lIns="122120" tIns="61060" rIns="122120" bIns="61060" rtlCol="0" anchor="ctr" anchorCtr="0">
            <a:noAutofit/>
          </a:bodyPr>
          <a:lstStyle/>
          <a:p>
            <a:pPr defTabSz="1221740">
              <a:defRPr/>
            </a:pPr>
            <a:r>
              <a:rPr lang="zh-CN" sz="28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rPr>
              <a:t>集团简介</a:t>
            </a:r>
            <a:endParaRPr lang="zh-CN" sz="2800" b="1" kern="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grpSp>
        <p:nvGrpSpPr>
          <p:cNvPr id="72" name="组合 71"/>
          <p:cNvGrpSpPr/>
          <p:nvPr/>
        </p:nvGrpSpPr>
        <p:grpSpPr>
          <a:xfrm>
            <a:off x="1098192" y="1014278"/>
            <a:ext cx="9951414" cy="3686070"/>
            <a:chOff x="270277" y="1006806"/>
            <a:chExt cx="9342444" cy="3317536"/>
          </a:xfrm>
        </p:grpSpPr>
        <p:cxnSp>
          <p:nvCxnSpPr>
            <p:cNvPr id="80" name="直接连接符 79"/>
            <p:cNvCxnSpPr/>
            <p:nvPr>
              <p:custDataLst>
                <p:tags r:id="rId1"/>
              </p:custDataLst>
            </p:nvPr>
          </p:nvCxnSpPr>
          <p:spPr>
            <a:xfrm>
              <a:off x="270277" y="3609961"/>
              <a:ext cx="598800" cy="1588"/>
            </a:xfrm>
            <a:prstGeom prst="line">
              <a:avLst/>
            </a:prstGeom>
            <a:ln w="38100">
              <a:solidFill>
                <a:srgbClr val="41506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直接连接符 80"/>
            <p:cNvCxnSpPr/>
            <p:nvPr>
              <p:custDataLst>
                <p:tags r:id="rId2"/>
              </p:custDataLst>
            </p:nvPr>
          </p:nvCxnSpPr>
          <p:spPr>
            <a:xfrm rot="5400000" flipH="1" flipV="1">
              <a:off x="950605" y="2466994"/>
              <a:ext cx="2286016" cy="1588"/>
            </a:xfrm>
            <a:prstGeom prst="line">
              <a:avLst/>
            </a:prstGeom>
            <a:ln w="38100">
              <a:solidFill>
                <a:srgbClr val="41506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直接连接符 81"/>
            <p:cNvCxnSpPr/>
            <p:nvPr>
              <p:custDataLst>
                <p:tags r:id="rId3"/>
              </p:custDataLst>
            </p:nvPr>
          </p:nvCxnSpPr>
          <p:spPr>
            <a:xfrm rot="5400000" flipH="1" flipV="1">
              <a:off x="5625331" y="3287737"/>
              <a:ext cx="642942" cy="1588"/>
            </a:xfrm>
            <a:prstGeom prst="line">
              <a:avLst/>
            </a:prstGeom>
            <a:ln w="38100">
              <a:solidFill>
                <a:srgbClr val="41506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直接连接符 94"/>
            <p:cNvCxnSpPr/>
            <p:nvPr>
              <p:custDataLst>
                <p:tags r:id="rId4"/>
              </p:custDataLst>
            </p:nvPr>
          </p:nvCxnSpPr>
          <p:spPr>
            <a:xfrm rot="10800000">
              <a:off x="5731694" y="2965471"/>
              <a:ext cx="214315" cy="1588"/>
            </a:xfrm>
            <a:prstGeom prst="line">
              <a:avLst/>
            </a:prstGeom>
            <a:ln w="38100">
              <a:solidFill>
                <a:srgbClr val="41506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直接连接符 95"/>
            <p:cNvCxnSpPr/>
            <p:nvPr>
              <p:custDataLst>
                <p:tags r:id="rId5"/>
              </p:custDataLst>
            </p:nvPr>
          </p:nvCxnSpPr>
          <p:spPr>
            <a:xfrm flipV="1">
              <a:off x="5731694" y="2609869"/>
              <a:ext cx="571504" cy="357190"/>
            </a:xfrm>
            <a:prstGeom prst="line">
              <a:avLst/>
            </a:prstGeom>
            <a:ln w="38100">
              <a:solidFill>
                <a:srgbClr val="41506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直接连接符 96"/>
            <p:cNvCxnSpPr/>
            <p:nvPr>
              <p:custDataLst>
                <p:tags r:id="rId6"/>
              </p:custDataLst>
            </p:nvPr>
          </p:nvCxnSpPr>
          <p:spPr>
            <a:xfrm rot="10800000">
              <a:off x="6704528" y="2967060"/>
              <a:ext cx="214315" cy="1588"/>
            </a:xfrm>
            <a:prstGeom prst="line">
              <a:avLst/>
            </a:prstGeom>
            <a:ln w="38100">
              <a:solidFill>
                <a:srgbClr val="41506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直接连接符 97"/>
            <p:cNvCxnSpPr/>
            <p:nvPr>
              <p:custDataLst>
                <p:tags r:id="rId7"/>
              </p:custDataLst>
            </p:nvPr>
          </p:nvCxnSpPr>
          <p:spPr>
            <a:xfrm>
              <a:off x="6275901" y="2609869"/>
              <a:ext cx="642943" cy="357190"/>
            </a:xfrm>
            <a:prstGeom prst="line">
              <a:avLst/>
            </a:prstGeom>
            <a:ln w="38100">
              <a:solidFill>
                <a:srgbClr val="41506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直接连接符 98"/>
            <p:cNvCxnSpPr/>
            <p:nvPr>
              <p:custDataLst>
                <p:tags r:id="rId8"/>
              </p:custDataLst>
            </p:nvPr>
          </p:nvCxnSpPr>
          <p:spPr>
            <a:xfrm rot="5400000">
              <a:off x="6382264" y="3288531"/>
              <a:ext cx="642942" cy="1588"/>
            </a:xfrm>
            <a:prstGeom prst="line">
              <a:avLst/>
            </a:prstGeom>
            <a:ln w="38100">
              <a:solidFill>
                <a:srgbClr val="41506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直接连接符 99"/>
            <p:cNvCxnSpPr/>
            <p:nvPr>
              <p:custDataLst>
                <p:tags r:id="rId9"/>
              </p:custDataLst>
            </p:nvPr>
          </p:nvCxnSpPr>
          <p:spPr>
            <a:xfrm rot="5400000" flipH="1" flipV="1">
              <a:off x="4073584" y="2859109"/>
              <a:ext cx="1500198" cy="1588"/>
            </a:xfrm>
            <a:prstGeom prst="line">
              <a:avLst/>
            </a:prstGeom>
            <a:ln w="38100">
              <a:solidFill>
                <a:srgbClr val="41506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直接连接符 100"/>
            <p:cNvCxnSpPr/>
            <p:nvPr>
              <p:custDataLst>
                <p:tags r:id="rId10"/>
              </p:custDataLst>
            </p:nvPr>
          </p:nvCxnSpPr>
          <p:spPr>
            <a:xfrm rot="5400000" flipH="1" flipV="1">
              <a:off x="4554553" y="2859109"/>
              <a:ext cx="1500198" cy="1588"/>
            </a:xfrm>
            <a:prstGeom prst="line">
              <a:avLst/>
            </a:prstGeom>
            <a:ln w="38100">
              <a:solidFill>
                <a:srgbClr val="41506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直接连接符 101"/>
            <p:cNvCxnSpPr/>
            <p:nvPr>
              <p:custDataLst>
                <p:tags r:id="rId11"/>
              </p:custDataLst>
            </p:nvPr>
          </p:nvCxnSpPr>
          <p:spPr>
            <a:xfrm rot="5400000" flipH="1" flipV="1">
              <a:off x="3965632" y="2967060"/>
              <a:ext cx="1285884" cy="1588"/>
            </a:xfrm>
            <a:prstGeom prst="line">
              <a:avLst/>
            </a:prstGeom>
            <a:ln w="38100">
              <a:solidFill>
                <a:srgbClr val="41506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直接连接符 102"/>
            <p:cNvCxnSpPr/>
            <p:nvPr>
              <p:custDataLst>
                <p:tags r:id="rId12"/>
              </p:custDataLst>
            </p:nvPr>
          </p:nvCxnSpPr>
          <p:spPr>
            <a:xfrm rot="5400000" flipH="1" flipV="1">
              <a:off x="4608573" y="2119327"/>
              <a:ext cx="214314" cy="214315"/>
            </a:xfrm>
            <a:prstGeom prst="line">
              <a:avLst/>
            </a:prstGeom>
            <a:ln w="38100">
              <a:solidFill>
                <a:srgbClr val="41506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直接连接符 103"/>
            <p:cNvCxnSpPr/>
            <p:nvPr>
              <p:custDataLst>
                <p:tags r:id="rId13"/>
              </p:custDataLst>
            </p:nvPr>
          </p:nvCxnSpPr>
          <p:spPr>
            <a:xfrm rot="16200000" flipV="1">
              <a:off x="4624405" y="2003440"/>
              <a:ext cx="367508" cy="8731"/>
            </a:xfrm>
            <a:prstGeom prst="line">
              <a:avLst/>
            </a:prstGeom>
            <a:ln w="38100">
              <a:solidFill>
                <a:srgbClr val="41506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直接连接符 104"/>
            <p:cNvCxnSpPr/>
            <p:nvPr>
              <p:custDataLst>
                <p:tags r:id="rId14"/>
              </p:custDataLst>
            </p:nvPr>
          </p:nvCxnSpPr>
          <p:spPr>
            <a:xfrm flipV="1">
              <a:off x="4803794" y="1619262"/>
              <a:ext cx="285752" cy="214314"/>
            </a:xfrm>
            <a:prstGeom prst="line">
              <a:avLst/>
            </a:prstGeom>
            <a:ln w="38100">
              <a:solidFill>
                <a:srgbClr val="41506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直接连接符 105"/>
            <p:cNvCxnSpPr/>
            <p:nvPr>
              <p:custDataLst>
                <p:tags r:id="rId15"/>
              </p:custDataLst>
            </p:nvPr>
          </p:nvCxnSpPr>
          <p:spPr>
            <a:xfrm rot="16200000" flipH="1">
              <a:off x="5098673" y="1905411"/>
              <a:ext cx="214314" cy="213520"/>
            </a:xfrm>
            <a:prstGeom prst="line">
              <a:avLst/>
            </a:prstGeom>
            <a:ln w="38100">
              <a:solidFill>
                <a:srgbClr val="41506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直接连接符 106"/>
            <p:cNvCxnSpPr/>
            <p:nvPr>
              <p:custDataLst>
                <p:tags r:id="rId16"/>
              </p:custDataLst>
            </p:nvPr>
          </p:nvCxnSpPr>
          <p:spPr>
            <a:xfrm>
              <a:off x="4822887" y="3611589"/>
              <a:ext cx="266658" cy="0"/>
            </a:xfrm>
            <a:prstGeom prst="line">
              <a:avLst/>
            </a:prstGeom>
            <a:ln w="38100">
              <a:solidFill>
                <a:srgbClr val="41506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直接连接符 107"/>
            <p:cNvCxnSpPr/>
            <p:nvPr>
              <p:custDataLst>
                <p:tags r:id="rId17"/>
              </p:custDataLst>
            </p:nvPr>
          </p:nvCxnSpPr>
          <p:spPr>
            <a:xfrm rot="16200000" flipV="1">
              <a:off x="7452695" y="3368380"/>
              <a:ext cx="428628" cy="69851"/>
            </a:xfrm>
            <a:prstGeom prst="line">
              <a:avLst/>
            </a:prstGeom>
            <a:ln w="38100">
              <a:solidFill>
                <a:srgbClr val="41506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直接连接符 108"/>
            <p:cNvCxnSpPr/>
            <p:nvPr>
              <p:custDataLst>
                <p:tags r:id="rId18"/>
              </p:custDataLst>
            </p:nvPr>
          </p:nvCxnSpPr>
          <p:spPr>
            <a:xfrm rot="5400000" flipH="1" flipV="1">
              <a:off x="7388070" y="3224710"/>
              <a:ext cx="214314" cy="142876"/>
            </a:xfrm>
            <a:prstGeom prst="line">
              <a:avLst/>
            </a:prstGeom>
            <a:ln w="38100">
              <a:solidFill>
                <a:srgbClr val="41506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0" name="椭圆 109"/>
            <p:cNvSpPr/>
            <p:nvPr>
              <p:custDataLst>
                <p:tags r:id="rId19"/>
              </p:custDataLst>
            </p:nvPr>
          </p:nvSpPr>
          <p:spPr>
            <a:xfrm>
              <a:off x="7510793" y="2988325"/>
              <a:ext cx="214315" cy="214314"/>
            </a:xfrm>
            <a:prstGeom prst="ellipse">
              <a:avLst/>
            </a:prstGeom>
            <a:noFill/>
            <a:ln w="28575">
              <a:solidFill>
                <a:srgbClr val="415065"/>
              </a:solidFill>
            </a:ln>
            <a:scene3d>
              <a:camera prst="orthographicFront">
                <a:rot lat="0" lon="0" rev="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cxnSp>
          <p:nvCxnSpPr>
            <p:cNvPr id="111" name="直接连接符 110"/>
            <p:cNvCxnSpPr/>
            <p:nvPr>
              <p:custDataLst>
                <p:tags r:id="rId20"/>
              </p:custDataLst>
            </p:nvPr>
          </p:nvCxnSpPr>
          <p:spPr>
            <a:xfrm rot="16200000" flipH="1">
              <a:off x="7620794" y="3224710"/>
              <a:ext cx="214314" cy="142876"/>
            </a:xfrm>
            <a:prstGeom prst="line">
              <a:avLst/>
            </a:prstGeom>
            <a:ln w="38100">
              <a:solidFill>
                <a:srgbClr val="41506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直接连接符 111"/>
            <p:cNvCxnSpPr/>
            <p:nvPr>
              <p:custDataLst>
                <p:tags r:id="rId21"/>
              </p:custDataLst>
            </p:nvPr>
          </p:nvCxnSpPr>
          <p:spPr>
            <a:xfrm rot="5400000" flipH="1" flipV="1">
              <a:off x="7330457" y="3366792"/>
              <a:ext cx="428628" cy="73027"/>
            </a:xfrm>
            <a:prstGeom prst="line">
              <a:avLst/>
            </a:prstGeom>
            <a:ln w="38100">
              <a:solidFill>
                <a:srgbClr val="41506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3" name="五角星 177"/>
            <p:cNvSpPr/>
            <p:nvPr>
              <p:custDataLst>
                <p:tags r:id="rId22"/>
              </p:custDataLst>
            </p:nvPr>
          </p:nvSpPr>
          <p:spPr>
            <a:xfrm>
              <a:off x="1822511" y="1006806"/>
              <a:ext cx="571504" cy="571504"/>
            </a:xfrm>
            <a:prstGeom prst="star5">
              <a:avLst/>
            </a:prstGeom>
            <a:solidFill>
              <a:srgbClr val="435369"/>
            </a:solidFill>
            <a:ln>
              <a:solidFill>
                <a:srgbClr val="415065"/>
              </a:solidFill>
            </a:ln>
            <a:scene3d>
              <a:camera prst="orthographicFront">
                <a:rot lat="0" lon="0" rev="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endParaRPr lang="zh-CN" altLang="en-US" b="1" dirty="0">
                <a:solidFill>
                  <a:srgbClr val="0062AC"/>
                </a:solidFill>
              </a:endParaRPr>
            </a:p>
          </p:txBody>
        </p:sp>
        <p:cxnSp>
          <p:nvCxnSpPr>
            <p:cNvPr id="114" name="直接连接符 113"/>
            <p:cNvCxnSpPr/>
            <p:nvPr>
              <p:custDataLst>
                <p:tags r:id="rId23"/>
              </p:custDataLst>
            </p:nvPr>
          </p:nvCxnSpPr>
          <p:spPr>
            <a:xfrm>
              <a:off x="1627599" y="3609961"/>
              <a:ext cx="1000132" cy="1588"/>
            </a:xfrm>
            <a:prstGeom prst="line">
              <a:avLst/>
            </a:prstGeom>
            <a:ln w="38100">
              <a:solidFill>
                <a:srgbClr val="41506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直接连接符 114"/>
            <p:cNvCxnSpPr/>
            <p:nvPr>
              <p:custDataLst>
                <p:tags r:id="rId24"/>
              </p:custDataLst>
            </p:nvPr>
          </p:nvCxnSpPr>
          <p:spPr>
            <a:xfrm>
              <a:off x="2094409" y="3610002"/>
              <a:ext cx="1934691" cy="15237"/>
            </a:xfrm>
            <a:prstGeom prst="line">
              <a:avLst/>
            </a:prstGeom>
            <a:ln w="38100">
              <a:solidFill>
                <a:srgbClr val="41506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直接连接符 115"/>
            <p:cNvCxnSpPr/>
            <p:nvPr>
              <p:custDataLst>
                <p:tags r:id="rId25"/>
              </p:custDataLst>
            </p:nvPr>
          </p:nvCxnSpPr>
          <p:spPr>
            <a:xfrm>
              <a:off x="5303065" y="3610002"/>
              <a:ext cx="670239" cy="1588"/>
            </a:xfrm>
            <a:prstGeom prst="line">
              <a:avLst/>
            </a:prstGeom>
            <a:ln w="38100">
              <a:solidFill>
                <a:srgbClr val="41506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直接连接符 116"/>
            <p:cNvCxnSpPr/>
            <p:nvPr>
              <p:custDataLst>
                <p:tags r:id="rId26"/>
              </p:custDataLst>
            </p:nvPr>
          </p:nvCxnSpPr>
          <p:spPr>
            <a:xfrm>
              <a:off x="6698487" y="3610001"/>
              <a:ext cx="785819" cy="15236"/>
            </a:xfrm>
            <a:prstGeom prst="line">
              <a:avLst/>
            </a:prstGeom>
            <a:ln w="38100">
              <a:solidFill>
                <a:srgbClr val="41506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直接连接符 117"/>
            <p:cNvCxnSpPr/>
            <p:nvPr>
              <p:custDataLst>
                <p:tags r:id="rId27"/>
              </p:custDataLst>
            </p:nvPr>
          </p:nvCxnSpPr>
          <p:spPr>
            <a:xfrm>
              <a:off x="3976757" y="3621761"/>
              <a:ext cx="637300" cy="474"/>
            </a:xfrm>
            <a:prstGeom prst="line">
              <a:avLst/>
            </a:prstGeom>
            <a:ln w="38100">
              <a:solidFill>
                <a:srgbClr val="41506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直接连接符 118"/>
            <p:cNvCxnSpPr/>
            <p:nvPr>
              <p:custDataLst>
                <p:tags r:id="rId28"/>
              </p:custDataLst>
            </p:nvPr>
          </p:nvCxnSpPr>
          <p:spPr>
            <a:xfrm>
              <a:off x="7694613" y="3617619"/>
              <a:ext cx="1801779" cy="0"/>
            </a:xfrm>
            <a:prstGeom prst="line">
              <a:avLst/>
            </a:prstGeom>
            <a:ln w="38100">
              <a:solidFill>
                <a:srgbClr val="41506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0" name="TextBox 184"/>
            <p:cNvSpPr txBox="1"/>
            <p:nvPr>
              <p:custDataLst>
                <p:tags r:id="rId29"/>
              </p:custDataLst>
            </p:nvPr>
          </p:nvSpPr>
          <p:spPr>
            <a:xfrm>
              <a:off x="789760" y="3903707"/>
              <a:ext cx="841545" cy="304705"/>
            </a:xfrm>
            <a:prstGeom prst="rect">
              <a:avLst/>
            </a:prstGeom>
            <a:solidFill>
              <a:srgbClr val="435369"/>
            </a:solidFill>
          </p:spPr>
          <p:txBody>
            <a:bodyPr wrap="none" rtlCol="0">
              <a:spAutoFit/>
            </a:bodyPr>
            <a:p>
              <a:r>
                <a:rPr lang="en-US" altLang="zh-CN" sz="1600" b="1" dirty="0">
                  <a:solidFill>
                    <a:schemeClr val="bg1"/>
                  </a:solidFill>
                </a:rPr>
                <a:t>2000</a:t>
              </a:r>
              <a:r>
                <a:rPr lang="zh-CN" altLang="en-US" sz="1600" b="1" dirty="0">
                  <a:solidFill>
                    <a:schemeClr val="bg1"/>
                  </a:solidFill>
                </a:rPr>
                <a:t>年</a:t>
              </a:r>
              <a:endParaRPr lang="zh-CN" altLang="en-US" sz="1600" b="1" dirty="0">
                <a:solidFill>
                  <a:schemeClr val="bg1"/>
                </a:solidFill>
              </a:endParaRPr>
            </a:p>
          </p:txBody>
        </p:sp>
        <p:sp>
          <p:nvSpPr>
            <p:cNvPr id="121" name="TextBox 185"/>
            <p:cNvSpPr txBox="1"/>
            <p:nvPr>
              <p:custDataLst>
                <p:tags r:id="rId30"/>
              </p:custDataLst>
            </p:nvPr>
          </p:nvSpPr>
          <p:spPr>
            <a:xfrm>
              <a:off x="1771578" y="3903707"/>
              <a:ext cx="661799" cy="304705"/>
            </a:xfrm>
            <a:prstGeom prst="rect">
              <a:avLst/>
            </a:prstGeom>
            <a:solidFill>
              <a:srgbClr val="435369"/>
            </a:solidFill>
          </p:spPr>
          <p:txBody>
            <a:bodyPr wrap="none" rtlCol="0">
              <a:spAutoFit/>
            </a:bodyPr>
            <a:p>
              <a:r>
                <a:rPr lang="en-US" altLang="zh-CN" sz="1600" b="1" dirty="0">
                  <a:solidFill>
                    <a:schemeClr val="bg1"/>
                  </a:solidFill>
                </a:rPr>
                <a:t>NO.1</a:t>
              </a:r>
              <a:endParaRPr lang="zh-CN" altLang="en-US" sz="1600" b="1" dirty="0">
                <a:solidFill>
                  <a:schemeClr val="bg1"/>
                </a:solidFill>
              </a:endParaRPr>
            </a:p>
          </p:txBody>
        </p:sp>
        <p:sp>
          <p:nvSpPr>
            <p:cNvPr id="122" name="TextBox 186"/>
            <p:cNvSpPr txBox="1"/>
            <p:nvPr>
              <p:custDataLst>
                <p:tags r:id="rId31"/>
              </p:custDataLst>
            </p:nvPr>
          </p:nvSpPr>
          <p:spPr>
            <a:xfrm>
              <a:off x="4736322" y="3903707"/>
              <a:ext cx="557117" cy="304705"/>
            </a:xfrm>
            <a:prstGeom prst="rect">
              <a:avLst/>
            </a:prstGeom>
            <a:solidFill>
              <a:srgbClr val="435369"/>
            </a:solidFill>
          </p:spPr>
          <p:txBody>
            <a:bodyPr wrap="none" rtlCol="0">
              <a:spAutoFit/>
            </a:bodyPr>
            <a:p>
              <a:r>
                <a:rPr lang="en-US" altLang="zh-CN" sz="1600" b="1" dirty="0">
                  <a:solidFill>
                    <a:schemeClr val="bg1"/>
                  </a:solidFill>
                </a:rPr>
                <a:t>10+</a:t>
              </a:r>
              <a:endParaRPr lang="zh-CN" altLang="en-US" sz="1600" b="1" dirty="0">
                <a:solidFill>
                  <a:schemeClr val="bg1"/>
                </a:solidFill>
              </a:endParaRPr>
            </a:p>
          </p:txBody>
        </p:sp>
        <p:sp>
          <p:nvSpPr>
            <p:cNvPr id="123" name="TextBox 187"/>
            <p:cNvSpPr txBox="1"/>
            <p:nvPr>
              <p:custDataLst>
                <p:tags r:id="rId32"/>
              </p:custDataLst>
            </p:nvPr>
          </p:nvSpPr>
          <p:spPr>
            <a:xfrm>
              <a:off x="6149573" y="3903707"/>
              <a:ext cx="385107" cy="303473"/>
            </a:xfrm>
            <a:prstGeom prst="rect">
              <a:avLst/>
            </a:prstGeom>
            <a:solidFill>
              <a:srgbClr val="435369"/>
            </a:solidFill>
          </p:spPr>
          <p:txBody>
            <a:bodyPr wrap="none" rtlCol="0">
              <a:spAutoFit/>
            </a:bodyPr>
            <a:p>
              <a:r>
                <a:rPr lang="en-US" altLang="zh-CN" sz="1600" b="1" dirty="0">
                  <a:solidFill>
                    <a:schemeClr val="bg1"/>
                  </a:solidFill>
                </a:rPr>
                <a:t>37</a:t>
              </a:r>
              <a:endParaRPr lang="en-US" altLang="zh-CN" sz="1600" b="1" dirty="0">
                <a:solidFill>
                  <a:schemeClr val="bg1"/>
                </a:solidFill>
              </a:endParaRPr>
            </a:p>
          </p:txBody>
        </p:sp>
        <p:sp>
          <p:nvSpPr>
            <p:cNvPr id="124" name="TextBox 188"/>
            <p:cNvSpPr txBox="1"/>
            <p:nvPr>
              <p:custDataLst>
                <p:tags r:id="rId33"/>
              </p:custDataLst>
            </p:nvPr>
          </p:nvSpPr>
          <p:spPr>
            <a:xfrm>
              <a:off x="3440956" y="3903707"/>
              <a:ext cx="577065" cy="303473"/>
            </a:xfrm>
            <a:prstGeom prst="rect">
              <a:avLst/>
            </a:prstGeom>
            <a:solidFill>
              <a:srgbClr val="435369"/>
            </a:solidFill>
          </p:spPr>
          <p:txBody>
            <a:bodyPr wrap="none" rtlCol="0">
              <a:spAutoFit/>
            </a:bodyPr>
            <a:p>
              <a:r>
                <a:rPr lang="en-US" altLang="zh-CN" sz="1600" b="1" dirty="0">
                  <a:solidFill>
                    <a:schemeClr val="bg1"/>
                  </a:solidFill>
                </a:rPr>
                <a:t>54k+</a:t>
              </a:r>
              <a:endParaRPr lang="zh-CN" altLang="en-US" sz="1600" b="1" dirty="0">
                <a:solidFill>
                  <a:schemeClr val="bg1"/>
                </a:solidFill>
              </a:endParaRPr>
            </a:p>
          </p:txBody>
        </p:sp>
        <p:sp>
          <p:nvSpPr>
            <p:cNvPr id="125" name="TextBox 189"/>
            <p:cNvSpPr txBox="1"/>
            <p:nvPr>
              <p:custDataLst>
                <p:tags r:id="rId34"/>
              </p:custDataLst>
            </p:nvPr>
          </p:nvSpPr>
          <p:spPr>
            <a:xfrm>
              <a:off x="7226630" y="3903707"/>
              <a:ext cx="661717" cy="303473"/>
            </a:xfrm>
            <a:prstGeom prst="rect">
              <a:avLst/>
            </a:prstGeom>
            <a:solidFill>
              <a:srgbClr val="435369"/>
            </a:solidFill>
          </p:spPr>
          <p:txBody>
            <a:bodyPr wrap="none" rtlCol="0">
              <a:spAutoFit/>
            </a:bodyPr>
            <a:p>
              <a:r>
                <a:rPr lang="en-US" altLang="zh-CN" sz="1600" b="1" dirty="0">
                  <a:solidFill>
                    <a:schemeClr val="bg1"/>
                  </a:solidFill>
                </a:rPr>
                <a:t>3000+</a:t>
              </a:r>
              <a:endParaRPr lang="zh-CN" altLang="en-US" sz="1600" b="1" dirty="0">
                <a:solidFill>
                  <a:schemeClr val="bg1"/>
                </a:solidFill>
              </a:endParaRPr>
            </a:p>
          </p:txBody>
        </p:sp>
        <p:cxnSp>
          <p:nvCxnSpPr>
            <p:cNvPr id="126" name="直接连接符 125"/>
            <p:cNvCxnSpPr/>
            <p:nvPr>
              <p:custDataLst>
                <p:tags r:id="rId35"/>
              </p:custDataLst>
            </p:nvPr>
          </p:nvCxnSpPr>
          <p:spPr>
            <a:xfrm rot="5400000" flipH="1" flipV="1">
              <a:off x="4091003" y="2609869"/>
              <a:ext cx="2000264" cy="1588"/>
            </a:xfrm>
            <a:prstGeom prst="line">
              <a:avLst/>
            </a:prstGeom>
            <a:ln w="38100">
              <a:solidFill>
                <a:srgbClr val="41506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直接连接符 126"/>
            <p:cNvCxnSpPr/>
            <p:nvPr>
              <p:custDataLst>
                <p:tags r:id="rId36"/>
              </p:custDataLst>
            </p:nvPr>
          </p:nvCxnSpPr>
          <p:spPr>
            <a:xfrm rot="5400000" flipH="1" flipV="1">
              <a:off x="709225" y="3181330"/>
              <a:ext cx="571504" cy="1588"/>
            </a:xfrm>
            <a:prstGeom prst="line">
              <a:avLst/>
            </a:prstGeom>
            <a:ln w="38100">
              <a:solidFill>
                <a:srgbClr val="41506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直接连接符 127"/>
            <p:cNvCxnSpPr/>
            <p:nvPr>
              <p:custDataLst>
                <p:tags r:id="rId37"/>
              </p:custDataLst>
            </p:nvPr>
          </p:nvCxnSpPr>
          <p:spPr>
            <a:xfrm rot="5400000" flipH="1" flipV="1">
              <a:off x="1199764" y="3180537"/>
              <a:ext cx="571504" cy="1588"/>
            </a:xfrm>
            <a:prstGeom prst="line">
              <a:avLst/>
            </a:prstGeom>
            <a:ln w="38100">
              <a:solidFill>
                <a:srgbClr val="41506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" name="直接连接符 128"/>
            <p:cNvCxnSpPr/>
            <p:nvPr>
              <p:custDataLst>
                <p:tags r:id="rId38"/>
              </p:custDataLst>
            </p:nvPr>
          </p:nvCxnSpPr>
          <p:spPr>
            <a:xfrm>
              <a:off x="983861" y="2895579"/>
              <a:ext cx="500067" cy="1588"/>
            </a:xfrm>
            <a:prstGeom prst="line">
              <a:avLst/>
            </a:prstGeom>
            <a:ln w="38100">
              <a:solidFill>
                <a:srgbClr val="41506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" name="直接连接符 129"/>
            <p:cNvCxnSpPr/>
            <p:nvPr>
              <p:custDataLst>
                <p:tags r:id="rId39"/>
              </p:custDataLst>
            </p:nvPr>
          </p:nvCxnSpPr>
          <p:spPr>
            <a:xfrm>
              <a:off x="984654" y="3467083"/>
              <a:ext cx="500067" cy="1588"/>
            </a:xfrm>
            <a:prstGeom prst="line">
              <a:avLst/>
            </a:prstGeom>
            <a:ln w="38100">
              <a:solidFill>
                <a:srgbClr val="41506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直接连接符 130"/>
            <p:cNvCxnSpPr/>
            <p:nvPr>
              <p:custDataLst>
                <p:tags r:id="rId40"/>
              </p:custDataLst>
            </p:nvPr>
          </p:nvCxnSpPr>
          <p:spPr>
            <a:xfrm rot="5400000">
              <a:off x="972857" y="2633188"/>
              <a:ext cx="285752" cy="214315"/>
            </a:xfrm>
            <a:prstGeom prst="line">
              <a:avLst/>
            </a:prstGeom>
            <a:ln w="38100">
              <a:solidFill>
                <a:srgbClr val="41506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" name="直接连接符 131"/>
            <p:cNvCxnSpPr/>
            <p:nvPr>
              <p:custDataLst>
                <p:tags r:id="rId41"/>
              </p:custDataLst>
            </p:nvPr>
          </p:nvCxnSpPr>
          <p:spPr>
            <a:xfrm rot="16200000" flipH="1">
              <a:off x="1198176" y="2609825"/>
              <a:ext cx="298109" cy="273395"/>
            </a:xfrm>
            <a:prstGeom prst="line">
              <a:avLst/>
            </a:prstGeom>
            <a:ln w="38100">
              <a:solidFill>
                <a:srgbClr val="41506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" name="直接连接符 132"/>
            <p:cNvCxnSpPr/>
            <p:nvPr>
              <p:custDataLst>
                <p:tags r:id="rId42"/>
              </p:custDataLst>
            </p:nvPr>
          </p:nvCxnSpPr>
          <p:spPr>
            <a:xfrm rot="5400000">
              <a:off x="840986" y="3109893"/>
              <a:ext cx="142876" cy="142876"/>
            </a:xfrm>
            <a:prstGeom prst="line">
              <a:avLst/>
            </a:prstGeom>
            <a:ln w="38100">
              <a:solidFill>
                <a:srgbClr val="41506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4" name="直接连接符 133"/>
            <p:cNvCxnSpPr/>
            <p:nvPr>
              <p:custDataLst>
                <p:tags r:id="rId43"/>
              </p:custDataLst>
            </p:nvPr>
          </p:nvCxnSpPr>
          <p:spPr>
            <a:xfrm rot="16200000" flipH="1">
              <a:off x="1483927" y="3109893"/>
              <a:ext cx="142876" cy="142876"/>
            </a:xfrm>
            <a:prstGeom prst="line">
              <a:avLst/>
            </a:prstGeom>
            <a:ln w="38100">
              <a:solidFill>
                <a:srgbClr val="41506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5" name="直接连接符 134"/>
            <p:cNvCxnSpPr/>
            <p:nvPr>
              <p:custDataLst>
                <p:tags r:id="rId44"/>
              </p:custDataLst>
            </p:nvPr>
          </p:nvCxnSpPr>
          <p:spPr>
            <a:xfrm rot="5400000">
              <a:off x="840986" y="3467083"/>
              <a:ext cx="142876" cy="142876"/>
            </a:xfrm>
            <a:prstGeom prst="line">
              <a:avLst/>
            </a:prstGeom>
            <a:ln w="38100">
              <a:solidFill>
                <a:srgbClr val="41506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6" name="直接连接符 135"/>
            <p:cNvCxnSpPr/>
            <p:nvPr>
              <p:custDataLst>
                <p:tags r:id="rId45"/>
              </p:custDataLst>
            </p:nvPr>
          </p:nvCxnSpPr>
          <p:spPr>
            <a:xfrm rot="16200000" flipH="1">
              <a:off x="1483927" y="3467083"/>
              <a:ext cx="142876" cy="142876"/>
            </a:xfrm>
            <a:prstGeom prst="line">
              <a:avLst/>
            </a:prstGeom>
            <a:ln w="38100">
              <a:solidFill>
                <a:srgbClr val="41506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7" name="直接连接符 136"/>
            <p:cNvCxnSpPr/>
            <p:nvPr>
              <p:custDataLst>
                <p:tags r:id="rId46"/>
              </p:custDataLst>
            </p:nvPr>
          </p:nvCxnSpPr>
          <p:spPr>
            <a:xfrm rot="5400000">
              <a:off x="662390" y="3419007"/>
              <a:ext cx="357190" cy="1588"/>
            </a:xfrm>
            <a:prstGeom prst="line">
              <a:avLst/>
            </a:prstGeom>
            <a:ln w="38100">
              <a:solidFill>
                <a:srgbClr val="41506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8" name="直接连接符 137"/>
            <p:cNvCxnSpPr/>
            <p:nvPr>
              <p:custDataLst>
                <p:tags r:id="rId47"/>
              </p:custDataLst>
            </p:nvPr>
          </p:nvCxnSpPr>
          <p:spPr>
            <a:xfrm rot="5400000">
              <a:off x="1442823" y="3425187"/>
              <a:ext cx="368756" cy="795"/>
            </a:xfrm>
            <a:prstGeom prst="line">
              <a:avLst/>
            </a:prstGeom>
            <a:ln w="38100">
              <a:solidFill>
                <a:srgbClr val="41506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9" name="椭圆 138"/>
            <p:cNvSpPr/>
            <p:nvPr>
              <p:custDataLst>
                <p:tags r:id="rId48"/>
              </p:custDataLst>
            </p:nvPr>
          </p:nvSpPr>
          <p:spPr>
            <a:xfrm>
              <a:off x="1126737" y="3038454"/>
              <a:ext cx="214315" cy="214314"/>
            </a:xfrm>
            <a:prstGeom prst="ellipse">
              <a:avLst/>
            </a:prstGeom>
            <a:noFill/>
            <a:ln>
              <a:solidFill>
                <a:srgbClr val="415065"/>
              </a:solidFill>
            </a:ln>
            <a:scene3d>
              <a:camera prst="orthographicFront">
                <a:rot lat="0" lon="0" rev="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grpSp>
          <p:nvGrpSpPr>
            <p:cNvPr id="140" name="组合 139"/>
            <p:cNvGrpSpPr/>
            <p:nvPr/>
          </p:nvGrpSpPr>
          <p:grpSpPr>
            <a:xfrm>
              <a:off x="770343" y="3341148"/>
              <a:ext cx="517504" cy="983194"/>
              <a:chOff x="811211" y="1925365"/>
              <a:chExt cx="517504" cy="983194"/>
            </a:xfrm>
          </p:grpSpPr>
          <p:grpSp>
            <p:nvGrpSpPr>
              <p:cNvPr id="157" name="组合 78"/>
              <p:cNvGrpSpPr/>
              <p:nvPr/>
            </p:nvGrpSpPr>
            <p:grpSpPr>
              <a:xfrm rot="2513656">
                <a:off x="811211" y="1925365"/>
                <a:ext cx="458740" cy="983194"/>
                <a:chOff x="808031" y="1907533"/>
                <a:chExt cx="458740" cy="983194"/>
              </a:xfrm>
            </p:grpSpPr>
            <p:sp>
              <p:nvSpPr>
                <p:cNvPr id="161" name="弧形 160"/>
                <p:cNvSpPr/>
                <p:nvPr>
                  <p:custDataLst>
                    <p:tags r:id="rId49"/>
                  </p:custDataLst>
                </p:nvPr>
              </p:nvSpPr>
              <p:spPr>
                <a:xfrm>
                  <a:off x="909581" y="1907533"/>
                  <a:ext cx="357190" cy="857256"/>
                </a:xfrm>
                <a:prstGeom prst="arc">
                  <a:avLst/>
                </a:prstGeom>
                <a:ln w="38100">
                  <a:solidFill>
                    <a:srgbClr val="41506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p>
                  <a:pPr algn="ctr"/>
                  <a:endParaRPr lang="zh-CN" altLang="en-US"/>
                </a:p>
              </p:txBody>
            </p:sp>
            <p:sp>
              <p:nvSpPr>
                <p:cNvPr id="162" name="弧形 161"/>
                <p:cNvSpPr/>
                <p:nvPr>
                  <p:custDataLst>
                    <p:tags r:id="rId50"/>
                  </p:custDataLst>
                </p:nvPr>
              </p:nvSpPr>
              <p:spPr>
                <a:xfrm rot="21310752">
                  <a:off x="808031" y="2033471"/>
                  <a:ext cx="357190" cy="857256"/>
                </a:xfrm>
                <a:prstGeom prst="arc">
                  <a:avLst/>
                </a:prstGeom>
                <a:ln w="38100">
                  <a:solidFill>
                    <a:srgbClr val="415065"/>
                  </a:solidFill>
                </a:ln>
                <a:scene3d>
                  <a:camera prst="orthographicFront">
                    <a:rot lat="0" lon="10799999" rev="4800000"/>
                  </a:camera>
                  <a:lightRig rig="threePt" dir="t"/>
                </a:scene3d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p>
                  <a:pPr algn="ctr"/>
                  <a:endParaRPr lang="zh-CN" altLang="en-US"/>
                </a:p>
              </p:txBody>
            </p:sp>
          </p:grpSp>
          <p:grpSp>
            <p:nvGrpSpPr>
              <p:cNvPr id="158" name="组合 79"/>
              <p:cNvGrpSpPr/>
              <p:nvPr/>
            </p:nvGrpSpPr>
            <p:grpSpPr>
              <a:xfrm>
                <a:off x="1114401" y="2100253"/>
                <a:ext cx="214314" cy="571504"/>
                <a:chOff x="1142976" y="2143116"/>
                <a:chExt cx="214314" cy="571504"/>
              </a:xfrm>
            </p:grpSpPr>
            <p:sp>
              <p:nvSpPr>
                <p:cNvPr id="159" name="弧形 80"/>
                <p:cNvSpPr/>
                <p:nvPr>
                  <p:custDataLst>
                    <p:tags r:id="rId51"/>
                  </p:custDataLst>
                </p:nvPr>
              </p:nvSpPr>
              <p:spPr>
                <a:xfrm>
                  <a:off x="1214414" y="2143116"/>
                  <a:ext cx="142876" cy="571504"/>
                </a:xfrm>
                <a:prstGeom prst="arc">
                  <a:avLst/>
                </a:prstGeom>
                <a:ln w="38100">
                  <a:solidFill>
                    <a:srgbClr val="415065"/>
                  </a:solidFill>
                </a:ln>
                <a:scene3d>
                  <a:camera prst="orthographicFront">
                    <a:rot lat="0" lon="0" rev="20399999"/>
                  </a:camera>
                  <a:lightRig rig="threePt" dir="t"/>
                </a:scene3d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p>
                  <a:pPr algn="ctr"/>
                  <a:endParaRPr lang="zh-CN" altLang="en-US"/>
                </a:p>
              </p:txBody>
            </p:sp>
            <p:sp>
              <p:nvSpPr>
                <p:cNvPr id="160" name="弧形 159"/>
                <p:cNvSpPr/>
                <p:nvPr>
                  <p:custDataLst>
                    <p:tags r:id="rId52"/>
                  </p:custDataLst>
                </p:nvPr>
              </p:nvSpPr>
              <p:spPr>
                <a:xfrm>
                  <a:off x="1142976" y="2143116"/>
                  <a:ext cx="142876" cy="571504"/>
                </a:xfrm>
                <a:prstGeom prst="arc">
                  <a:avLst/>
                </a:prstGeom>
                <a:ln w="38100">
                  <a:solidFill>
                    <a:srgbClr val="415065"/>
                  </a:solidFill>
                </a:ln>
                <a:scene3d>
                  <a:camera prst="orthographicFront">
                    <a:rot lat="0" lon="10799999" rev="1500000"/>
                  </a:camera>
                  <a:lightRig rig="threePt" dir="t"/>
                </a:scene3d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p>
                  <a:pPr algn="ctr"/>
                  <a:endParaRPr lang="zh-CN" altLang="en-US"/>
                </a:p>
              </p:txBody>
            </p:sp>
          </p:grpSp>
        </p:grpSp>
        <p:grpSp>
          <p:nvGrpSpPr>
            <p:cNvPr id="141" name="组合 84"/>
            <p:cNvGrpSpPr/>
            <p:nvPr/>
          </p:nvGrpSpPr>
          <p:grpSpPr>
            <a:xfrm>
              <a:off x="3279001" y="3114837"/>
              <a:ext cx="1000133" cy="500066"/>
              <a:chOff x="6392394" y="3124700"/>
              <a:chExt cx="1000133" cy="500066"/>
            </a:xfrm>
          </p:grpSpPr>
          <p:cxnSp>
            <p:nvCxnSpPr>
              <p:cNvPr id="145" name="直接连接符 144"/>
              <p:cNvCxnSpPr/>
              <p:nvPr>
                <p:custDataLst>
                  <p:tags r:id="rId53"/>
                </p:custDataLst>
              </p:nvPr>
            </p:nvCxnSpPr>
            <p:spPr>
              <a:xfrm rot="5400000">
                <a:off x="6208561" y="3324725"/>
                <a:ext cx="400053" cy="1112"/>
              </a:xfrm>
              <a:prstGeom prst="line">
                <a:avLst/>
              </a:prstGeom>
              <a:ln w="38100">
                <a:solidFill>
                  <a:srgbClr val="41506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6" name="直接连接符 145"/>
              <p:cNvCxnSpPr/>
              <p:nvPr>
                <p:custDataLst>
                  <p:tags r:id="rId54"/>
                </p:custDataLst>
              </p:nvPr>
            </p:nvCxnSpPr>
            <p:spPr>
              <a:xfrm>
                <a:off x="6392395" y="3124700"/>
                <a:ext cx="650087" cy="1112"/>
              </a:xfrm>
              <a:prstGeom prst="line">
                <a:avLst/>
              </a:prstGeom>
              <a:ln w="38100">
                <a:solidFill>
                  <a:srgbClr val="41506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7" name="直接连接符 146"/>
              <p:cNvCxnSpPr/>
              <p:nvPr>
                <p:custDataLst>
                  <p:tags r:id="rId55"/>
                </p:custDataLst>
              </p:nvPr>
            </p:nvCxnSpPr>
            <p:spPr>
              <a:xfrm rot="16200000" flipH="1">
                <a:off x="6985806" y="3174707"/>
                <a:ext cx="200026" cy="100013"/>
              </a:xfrm>
              <a:prstGeom prst="line">
                <a:avLst/>
              </a:prstGeom>
              <a:ln w="38100">
                <a:solidFill>
                  <a:srgbClr val="41506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8" name="直接连接符 147"/>
              <p:cNvCxnSpPr/>
              <p:nvPr>
                <p:custDataLst>
                  <p:tags r:id="rId56"/>
                </p:custDataLst>
              </p:nvPr>
            </p:nvCxnSpPr>
            <p:spPr>
              <a:xfrm rot="16200000" flipH="1">
                <a:off x="7241793" y="3399736"/>
                <a:ext cx="200026" cy="50007"/>
              </a:xfrm>
              <a:prstGeom prst="line">
                <a:avLst/>
              </a:prstGeom>
              <a:ln w="38100">
                <a:solidFill>
                  <a:srgbClr val="41506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9" name="直接连接符 148"/>
              <p:cNvCxnSpPr/>
              <p:nvPr>
                <p:custDataLst>
                  <p:tags r:id="rId57"/>
                </p:custDataLst>
              </p:nvPr>
            </p:nvCxnSpPr>
            <p:spPr>
              <a:xfrm>
                <a:off x="6392394" y="3523640"/>
                <a:ext cx="100013" cy="1112"/>
              </a:xfrm>
              <a:prstGeom prst="line">
                <a:avLst/>
              </a:prstGeom>
              <a:ln w="38100">
                <a:solidFill>
                  <a:srgbClr val="41506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50" name="椭圆 149"/>
              <p:cNvSpPr/>
              <p:nvPr>
                <p:custDataLst>
                  <p:tags r:id="rId58"/>
                </p:custDataLst>
              </p:nvPr>
            </p:nvSpPr>
            <p:spPr>
              <a:xfrm>
                <a:off x="6492407" y="3424740"/>
                <a:ext cx="200027" cy="200026"/>
              </a:xfrm>
              <a:prstGeom prst="ellipse">
                <a:avLst/>
              </a:prstGeom>
              <a:noFill/>
              <a:ln w="38100">
                <a:solidFill>
                  <a:srgbClr val="415065"/>
                </a:solidFill>
              </a:ln>
              <a:scene3d>
                <a:camera prst="orthographicFront">
                  <a:rot lat="0" lon="0" rev="0"/>
                </a:camera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51" name="椭圆 150"/>
              <p:cNvSpPr/>
              <p:nvPr>
                <p:custDataLst>
                  <p:tags r:id="rId59"/>
                </p:custDataLst>
              </p:nvPr>
            </p:nvSpPr>
            <p:spPr>
              <a:xfrm>
                <a:off x="7042479" y="3424740"/>
                <a:ext cx="200027" cy="200026"/>
              </a:xfrm>
              <a:prstGeom prst="ellipse">
                <a:avLst/>
              </a:prstGeom>
              <a:noFill/>
              <a:ln w="38100">
                <a:solidFill>
                  <a:srgbClr val="415065"/>
                </a:solidFill>
              </a:ln>
              <a:scene3d>
                <a:camera prst="orthographicFront">
                  <a:rot lat="0" lon="0" rev="0"/>
                </a:camera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 dirty="0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152" name="直接连接符 151"/>
              <p:cNvCxnSpPr>
                <a:stCxn id="150" idx="6"/>
                <a:endCxn id="151" idx="2"/>
              </p:cNvCxnSpPr>
              <p:nvPr>
                <p:custDataLst>
                  <p:tags r:id="rId60"/>
                </p:custDataLst>
              </p:nvPr>
            </p:nvCxnSpPr>
            <p:spPr>
              <a:xfrm>
                <a:off x="6692435" y="3524752"/>
                <a:ext cx="350047" cy="1112"/>
              </a:xfrm>
              <a:prstGeom prst="line">
                <a:avLst/>
              </a:prstGeom>
              <a:ln w="38100">
                <a:solidFill>
                  <a:srgbClr val="41506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3" name="直接连接符 152"/>
              <p:cNvCxnSpPr>
                <a:stCxn id="151" idx="6"/>
              </p:cNvCxnSpPr>
              <p:nvPr>
                <p:custDataLst>
                  <p:tags r:id="rId61"/>
                </p:custDataLst>
              </p:nvPr>
            </p:nvCxnSpPr>
            <p:spPr>
              <a:xfrm>
                <a:off x="7242507" y="3524752"/>
                <a:ext cx="150020" cy="1112"/>
              </a:xfrm>
              <a:prstGeom prst="line">
                <a:avLst/>
              </a:prstGeom>
              <a:ln w="38100">
                <a:solidFill>
                  <a:srgbClr val="41506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4" name="直接连接符 153"/>
              <p:cNvCxnSpPr/>
              <p:nvPr>
                <p:custDataLst>
                  <p:tags r:id="rId62"/>
                </p:custDataLst>
              </p:nvPr>
            </p:nvCxnSpPr>
            <p:spPr>
              <a:xfrm rot="10800000">
                <a:off x="6755775" y="3181373"/>
                <a:ext cx="300040" cy="1112"/>
              </a:xfrm>
              <a:prstGeom prst="line">
                <a:avLst/>
              </a:prstGeom>
              <a:ln w="38100">
                <a:solidFill>
                  <a:srgbClr val="41506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5" name="直接连接符 154"/>
              <p:cNvCxnSpPr/>
              <p:nvPr>
                <p:custDataLst>
                  <p:tags r:id="rId63"/>
                </p:custDataLst>
              </p:nvPr>
            </p:nvCxnSpPr>
            <p:spPr>
              <a:xfrm rot="10800000" flipV="1">
                <a:off x="6751968" y="3324250"/>
                <a:ext cx="578647" cy="476"/>
              </a:xfrm>
              <a:prstGeom prst="line">
                <a:avLst/>
              </a:prstGeom>
              <a:ln w="38100">
                <a:solidFill>
                  <a:srgbClr val="41506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6" name="直接连接符 155"/>
              <p:cNvCxnSpPr/>
              <p:nvPr>
                <p:custDataLst>
                  <p:tags r:id="rId64"/>
                </p:custDataLst>
              </p:nvPr>
            </p:nvCxnSpPr>
            <p:spPr>
              <a:xfrm rot="16200000" flipH="1">
                <a:off x="6680766" y="3249717"/>
                <a:ext cx="150021" cy="1"/>
              </a:xfrm>
              <a:prstGeom prst="line">
                <a:avLst/>
              </a:prstGeom>
              <a:ln w="38100">
                <a:solidFill>
                  <a:srgbClr val="41506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42" name="TextBox 206"/>
            <p:cNvSpPr txBox="1"/>
            <p:nvPr>
              <p:custDataLst>
                <p:tags r:id="rId65"/>
              </p:custDataLst>
            </p:nvPr>
          </p:nvSpPr>
          <p:spPr>
            <a:xfrm>
              <a:off x="5953990" y="2746523"/>
              <a:ext cx="654936" cy="33240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p>
              <a:pPr algn="dist"/>
              <a:r>
                <a:rPr lang="en-US" altLang="zh-CN" b="1" dirty="0">
                  <a:solidFill>
                    <a:srgbClr val="425166"/>
                  </a:solidFill>
                </a:rPr>
                <a:t>4S</a:t>
              </a:r>
              <a:r>
                <a:rPr lang="zh-CN" altLang="en-US" b="1" dirty="0">
                  <a:solidFill>
                    <a:srgbClr val="425166"/>
                  </a:solidFill>
                </a:rPr>
                <a:t>店</a:t>
              </a:r>
              <a:endParaRPr lang="zh-CN" altLang="en-US" b="1" dirty="0">
                <a:solidFill>
                  <a:srgbClr val="425166"/>
                </a:solidFill>
              </a:endParaRPr>
            </a:p>
          </p:txBody>
        </p:sp>
        <p:sp>
          <p:nvSpPr>
            <p:cNvPr id="143" name="TextBox 207"/>
            <p:cNvSpPr txBox="1"/>
            <p:nvPr>
              <p:custDataLst>
                <p:tags r:id="rId66"/>
              </p:custDataLst>
            </p:nvPr>
          </p:nvSpPr>
          <p:spPr>
            <a:xfrm>
              <a:off x="8178243" y="2939528"/>
              <a:ext cx="1434478" cy="692512"/>
            </a:xfrm>
            <a:prstGeom prst="rect">
              <a:avLst/>
            </a:prstGeom>
            <a:noFill/>
          </p:spPr>
          <p:txBody>
            <a:bodyPr vert="horz" wrap="none" rtlCol="0">
              <a:spAutoFit/>
            </a:bodyPr>
            <a:p>
              <a:pPr algn="ctr"/>
              <a:r>
                <a:rPr lang="zh-CN" altLang="en-US" sz="2200" b="1" dirty="0">
                  <a:solidFill>
                    <a:srgbClr val="425166"/>
                  </a:solidFill>
                </a:rPr>
                <a:t>客户</a:t>
              </a:r>
              <a:endParaRPr lang="en-US" altLang="zh-CN" sz="2200" b="1" dirty="0">
                <a:solidFill>
                  <a:srgbClr val="425166"/>
                </a:solidFill>
              </a:endParaRPr>
            </a:p>
            <a:p>
              <a:pPr algn="ctr"/>
              <a:r>
                <a:rPr lang="en-US" altLang="zh-CN" sz="2200" b="1" dirty="0">
                  <a:solidFill>
                    <a:srgbClr val="425166"/>
                  </a:solidFill>
                </a:rPr>
                <a:t>600,000+</a:t>
              </a:r>
              <a:endParaRPr lang="zh-CN" altLang="en-US" sz="2200" b="1" dirty="0">
                <a:solidFill>
                  <a:srgbClr val="425166"/>
                </a:solidFill>
              </a:endParaRPr>
            </a:p>
          </p:txBody>
        </p:sp>
        <p:sp>
          <p:nvSpPr>
            <p:cNvPr id="144" name="TextBox 208"/>
            <p:cNvSpPr txBox="1"/>
            <p:nvPr>
              <p:custDataLst>
                <p:tags r:id="rId67"/>
              </p:custDataLst>
            </p:nvPr>
          </p:nvSpPr>
          <p:spPr>
            <a:xfrm>
              <a:off x="2127665" y="2912793"/>
              <a:ext cx="1045841" cy="691530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p>
              <a:pPr algn="ctr"/>
              <a:r>
                <a:rPr lang="zh-CN" altLang="en-US" sz="2200" b="1" dirty="0">
                  <a:solidFill>
                    <a:srgbClr val="425166"/>
                  </a:solidFill>
                </a:rPr>
                <a:t>收入</a:t>
              </a:r>
              <a:endParaRPr lang="en-US" altLang="zh-CN" sz="2200" b="1" dirty="0">
                <a:solidFill>
                  <a:srgbClr val="425166"/>
                </a:solidFill>
              </a:endParaRPr>
            </a:p>
            <a:p>
              <a:pPr algn="ctr"/>
              <a:r>
                <a:rPr lang="en-US" altLang="zh-CN" sz="2200" b="1" dirty="0">
                  <a:solidFill>
                    <a:srgbClr val="425166"/>
                  </a:solidFill>
                </a:rPr>
                <a:t>172</a:t>
              </a:r>
              <a:r>
                <a:rPr lang="zh-CN" altLang="en-US" sz="2200" b="1" dirty="0">
                  <a:solidFill>
                    <a:srgbClr val="425166"/>
                  </a:solidFill>
                </a:rPr>
                <a:t>亿</a:t>
              </a:r>
              <a:r>
                <a:rPr lang="en-US" altLang="zh-CN" sz="2200" b="1" dirty="0">
                  <a:solidFill>
                    <a:srgbClr val="425166"/>
                  </a:solidFill>
                </a:rPr>
                <a:t>+</a:t>
              </a:r>
              <a:endParaRPr lang="zh-CN" altLang="en-US" sz="2200" b="1" dirty="0">
                <a:solidFill>
                  <a:srgbClr val="425166"/>
                </a:solidFill>
              </a:endParaRPr>
            </a:p>
          </p:txBody>
        </p:sp>
      </p:grpSp>
      <p:sp>
        <p:nvSpPr>
          <p:cNvPr id="163" name="TextBox 206"/>
          <p:cNvSpPr txBox="1"/>
          <p:nvPr>
            <p:custDataLst>
              <p:tags r:id="rId68"/>
            </p:custDataLst>
          </p:nvPr>
        </p:nvSpPr>
        <p:spPr>
          <a:xfrm>
            <a:off x="4190662" y="2965327"/>
            <a:ext cx="8771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dist"/>
            <a:r>
              <a:rPr lang="zh-CN" altLang="en-US" b="1" dirty="0">
                <a:solidFill>
                  <a:srgbClr val="425166"/>
                </a:solidFill>
              </a:rPr>
              <a:t>年销量</a:t>
            </a:r>
            <a:endParaRPr lang="zh-CN" altLang="en-US" b="1" dirty="0">
              <a:solidFill>
                <a:srgbClr val="425166"/>
              </a:solidFill>
            </a:endParaRPr>
          </a:p>
        </p:txBody>
      </p:sp>
      <p:sp>
        <p:nvSpPr>
          <p:cNvPr id="4" name="矩形 3"/>
          <p:cNvSpPr/>
          <p:nvPr>
            <p:custDataLst>
              <p:tags r:id="rId69"/>
            </p:custDataLst>
          </p:nvPr>
        </p:nvSpPr>
        <p:spPr>
          <a:xfrm>
            <a:off x="490626" y="4838338"/>
            <a:ext cx="11177562" cy="1753235"/>
          </a:xfrm>
          <a:prstGeom prst="rect">
            <a:avLst/>
          </a:prstGeom>
        </p:spPr>
        <p:txBody>
          <a:bodyPr wrap="square">
            <a:spAutoFit/>
          </a:bodyPr>
          <a:p>
            <a:pPr>
              <a:lnSpc>
                <a:spcPct val="150000"/>
              </a:lnSpc>
              <a:defRPr/>
            </a:pP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       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湖南永通集团有限公司，成立于</a:t>
            </a:r>
            <a:r>
              <a:rPr lang="en-US" altLang="zh-CN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2000</a:t>
            </a:r>
            <a:r>
              <a:rPr lang="zh-CN" altLang="en-US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年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，是一家以汽车营销与汽车服务为主，集整车销售、售后维修、仓储物流、出租车经营与租赁、汽车展览与服务、汽车文化博览等于一体的，涵盖汽车销售与汽车后市场全产业链的大型股份制汽车集团企业。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2023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年经销商集团百强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全国排名第</a:t>
            </a: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32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名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，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湖南第</a:t>
            </a: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名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。湖南企业百强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第</a:t>
            </a: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18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名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。在省内</a:t>
            </a:r>
            <a:r>
              <a:rPr lang="en-US" altLang="zh-CN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10</a:t>
            </a:r>
            <a:r>
              <a:rPr lang="zh-CN" altLang="en-US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多座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城市设立公司， 拥有</a:t>
            </a:r>
            <a:r>
              <a:rPr lang="en-US" altLang="zh-CN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37</a:t>
            </a:r>
            <a:r>
              <a:rPr lang="zh-CN" altLang="en-US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家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4S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店，员工超</a:t>
            </a:r>
            <a:r>
              <a:rPr lang="en-US" altLang="zh-CN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3000</a:t>
            </a:r>
            <a:r>
              <a:rPr lang="zh-CN" altLang="en-US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人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，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  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保有客户超过</a:t>
            </a:r>
            <a:r>
              <a:rPr lang="en-US" altLang="zh-CN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60</a:t>
            </a:r>
            <a:r>
              <a:rPr lang="zh-CN" altLang="en-US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万</a:t>
            </a:r>
            <a:endParaRPr lang="zh-CN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Oval 23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299026" y="1124321"/>
            <a:ext cx="203200" cy="203200"/>
          </a:xfrm>
          <a:prstGeom prst="ellipse">
            <a:avLst/>
          </a:prstGeom>
          <a:solidFill>
            <a:srgbClr val="435369"/>
          </a:solidFill>
          <a:ln w="19050">
            <a:solidFill>
              <a:srgbClr val="FFFFFF"/>
            </a:solidFill>
            <a:round/>
          </a:ln>
          <a:effectLst>
            <a:outerShdw dist="63500" dir="2212194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p>
            <a:pPr>
              <a:buFontTx/>
              <a:buNone/>
            </a:pPr>
            <a:endParaRPr lang="zh-CN" altLang="en-US" baseline="0">
              <a:latin typeface="Times New Roman" panose="02020603050405020304" pitchFamily="18" charset="0"/>
            </a:endParaRPr>
          </a:p>
        </p:txBody>
      </p:sp>
      <p:sp>
        <p:nvSpPr>
          <p:cNvPr id="79" name="Text Box 7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1390650" y="3386990"/>
            <a:ext cx="5132388" cy="39052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>
            <a:spAutoFit/>
          </a:bodyPr>
          <a:p>
            <a:pPr eaLnBrk="0" hangingPunct="0">
              <a:buFontTx/>
              <a:buNone/>
            </a:pPr>
            <a:endParaRPr lang="zh-CN" altLang="en-US" b="1">
              <a:latin typeface="Times New Roman" panose="02020603050405020304" pitchFamily="18" charset="0"/>
            </a:endParaRPr>
          </a:p>
        </p:txBody>
      </p:sp>
      <p:sp>
        <p:nvSpPr>
          <p:cNvPr id="83" name="Text Box 8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1559560" y="1412875"/>
            <a:ext cx="9514840" cy="372618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anchor="ctr">
            <a:noAutofit/>
          </a:bodyPr>
          <a:p>
            <a:pPr eaLnBrk="0" hangingPunct="0">
              <a:buFontTx/>
              <a:buNone/>
            </a:pPr>
            <a:endParaRPr lang="zh-CN" altLang="en-US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eaLnBrk="0" hangingPunct="0">
              <a:buFontTx/>
              <a:buNone/>
            </a:pP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代理</a:t>
            </a:r>
            <a:r>
              <a:rPr lang="zh-CN" altLang="en-US" sz="16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十二家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汽车品牌，拥有</a:t>
            </a:r>
            <a:r>
              <a:rPr lang="zh-CN" altLang="en-US" sz="16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三十七</a:t>
            </a:r>
            <a:r>
              <a:rPr lang="zh-CN" altLang="en-US" sz="16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家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厂家授权品牌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4S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店。</a:t>
            </a:r>
            <a:endParaRPr lang="zh-CN" altLang="en-US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eaLnBrk="0" hangingPunct="0">
              <a:buFontTx/>
              <a:buNone/>
            </a:pPr>
            <a:endParaRPr lang="zh-CN" altLang="en-US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eaLnBrk="0" hangingPunct="0">
              <a:buFontTx/>
              <a:buNone/>
            </a:pP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打造辐射贵州、广西、四川、重庆以及湖南本省的汽车商业物流产业中心：</a:t>
            </a:r>
            <a:endParaRPr lang="zh-CN" altLang="en-US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eaLnBrk="0" hangingPunct="0">
              <a:buFontTx/>
              <a:buNone/>
            </a:pPr>
            <a:r>
              <a:rPr lang="zh-CN" altLang="en-US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河西永通汽车城、怀化国际汽车城、吉首永通汽车城</a:t>
            </a:r>
            <a:endParaRPr lang="zh-CN" altLang="en-US" sz="16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eaLnBrk="0" hangingPunct="0">
              <a:buFontTx/>
              <a:buNone/>
            </a:pPr>
            <a:endParaRPr lang="zh-CN" altLang="en-US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eaLnBrk="0" hangingPunct="0">
              <a:buFontTx/>
              <a:buNone/>
            </a:pP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率先开拓汽车后市场，业务范围涵盖汽车及汽车后市场各个领域，形成了</a:t>
            </a:r>
            <a:r>
              <a: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整车销售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、</a:t>
            </a:r>
            <a:r>
              <a: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售后服务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、</a:t>
            </a:r>
            <a:r>
              <a: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仓储物流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、</a:t>
            </a:r>
            <a:r>
              <a: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上牌检测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、</a:t>
            </a:r>
            <a:r>
              <a: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保险经纪公司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、</a:t>
            </a:r>
            <a:r>
              <a: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二手车置换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、</a:t>
            </a:r>
            <a:r>
              <a: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汽车延保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、</a:t>
            </a:r>
            <a:r>
              <a: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汽车消费贷款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、</a:t>
            </a:r>
            <a:r>
              <a: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汽车展览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、</a:t>
            </a:r>
            <a:r>
              <a: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汽车文化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等完整的汽车产业链</a:t>
            </a:r>
            <a:endParaRPr lang="zh-CN" altLang="en-US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eaLnBrk="0" hangingPunct="0">
              <a:buFontTx/>
              <a:buNone/>
            </a:pPr>
            <a:endParaRPr lang="zh-CN" altLang="en-US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eaLnBrk="0" hangingPunct="0">
              <a:buFontTx/>
              <a:buNone/>
            </a:pP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拥有</a:t>
            </a:r>
            <a:r>
              <a:rPr lang="zh-CN" altLang="en-US" sz="1600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六</a:t>
            </a:r>
            <a:r>
              <a:rPr lang="zh-CN" altLang="en-US" sz="16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家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出租车公司，</a:t>
            </a:r>
            <a:r>
              <a:rPr lang="zh-CN" altLang="en-US" sz="16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一家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网约车公司，业务覆盖大半个湖南；拥有一家辐射全国的大型物流公司。</a:t>
            </a:r>
            <a:endParaRPr lang="zh-CN" altLang="en-US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eaLnBrk="0" hangingPunct="0">
              <a:buFontTx/>
              <a:buNone/>
            </a:pPr>
            <a:endParaRPr lang="zh-CN" altLang="en-US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eaLnBrk="0" hangingPunct="0">
              <a:buFontTx/>
              <a:buNone/>
            </a:pP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拥有湖南首家</a:t>
            </a:r>
            <a:r>
              <a:rPr lang="zh-CN" altLang="en-US" sz="16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民用航空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服务有限公司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，业务范围包括：直升机销售、飞行员培训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、直升机托管、直升机租赁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、航空科普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、应急救援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、飞机旅行、飞机维修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、飞机加油等。</a:t>
            </a:r>
            <a:endParaRPr lang="zh-CN" altLang="en-US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eaLnBrk="0" hangingPunct="0">
              <a:buFontTx/>
              <a:buNone/>
            </a:pPr>
            <a:endParaRPr lang="zh-CN" altLang="en-US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eaLnBrk="0" hangingPunct="0">
              <a:buFontTx/>
              <a:buNone/>
            </a:pP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eaLnBrk="0" hangingPunct="0">
              <a:buFontTx/>
              <a:buNone/>
            </a:pPr>
            <a:endParaRPr lang="zh-CN" altLang="en-US" sz="2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eaLnBrk="0" hangingPunct="0">
              <a:buFontTx/>
              <a:buNone/>
            </a:pPr>
            <a:endParaRPr lang="zh-CN" altLang="en-US" sz="2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4" name="Text Box 4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982670" y="4280696"/>
            <a:ext cx="6827838" cy="40010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lIns="91436" tIns="45718" rIns="91436" bIns="45718">
            <a:spAutoFit/>
          </a:bodyPr>
          <a:p>
            <a:pPr eaLnBrk="0" hangingPunct="0">
              <a:spcBef>
                <a:spcPct val="50000"/>
              </a:spcBef>
              <a:buFontTx/>
              <a:buNone/>
            </a:pPr>
            <a:r>
              <a:rPr lang="zh-CN" altLang="en-US" sz="2000" b="1" baseline="0" dirty="0">
                <a:solidFill>
                  <a:srgbClr val="002060"/>
                </a:solidFill>
              </a:rPr>
              <a:t>经营品牌</a:t>
            </a:r>
            <a:endParaRPr lang="zh-CN" altLang="en-US" sz="2000" baseline="0" dirty="0">
              <a:solidFill>
                <a:srgbClr val="002060"/>
              </a:solidFill>
            </a:endParaRPr>
          </a:p>
        </p:txBody>
      </p:sp>
      <p:sp>
        <p:nvSpPr>
          <p:cNvPr id="85" name="Oval 23"/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1294606" y="1642115"/>
            <a:ext cx="203200" cy="203200"/>
          </a:xfrm>
          <a:prstGeom prst="ellipse">
            <a:avLst/>
          </a:prstGeom>
          <a:solidFill>
            <a:srgbClr val="435369"/>
          </a:solidFill>
          <a:ln w="19050">
            <a:solidFill>
              <a:srgbClr val="FFFFFF"/>
            </a:solidFill>
            <a:round/>
          </a:ln>
          <a:effectLst>
            <a:outerShdw dist="63500" dir="2212194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p>
            <a:pPr>
              <a:buFontTx/>
              <a:buNone/>
            </a:pPr>
            <a:endParaRPr lang="zh-CN" altLang="en-US" baseline="0">
              <a:latin typeface="Times New Roman" panose="02020603050405020304" pitchFamily="18" charset="0"/>
            </a:endParaRPr>
          </a:p>
        </p:txBody>
      </p:sp>
      <p:sp>
        <p:nvSpPr>
          <p:cNvPr id="86" name="Oval 23"/>
          <p:cNvSpPr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1294765" y="2420568"/>
            <a:ext cx="203200" cy="203200"/>
          </a:xfrm>
          <a:prstGeom prst="ellipse">
            <a:avLst/>
          </a:prstGeom>
          <a:solidFill>
            <a:srgbClr val="435369"/>
          </a:solidFill>
          <a:ln w="19050">
            <a:solidFill>
              <a:srgbClr val="FFFFFF"/>
            </a:solidFill>
            <a:round/>
          </a:ln>
          <a:effectLst>
            <a:outerShdw dist="63500" dir="2212194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p>
            <a:pPr>
              <a:buFontTx/>
              <a:buNone/>
            </a:pPr>
            <a:endParaRPr lang="zh-CN" altLang="en-US" baseline="0">
              <a:latin typeface="Times New Roman" panose="02020603050405020304" pitchFamily="18" charset="0"/>
            </a:endParaRPr>
          </a:p>
        </p:txBody>
      </p:sp>
      <p:sp>
        <p:nvSpPr>
          <p:cNvPr id="87" name="Oval 23"/>
          <p:cNvSpPr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1290320" y="3356923"/>
            <a:ext cx="203200" cy="203200"/>
          </a:xfrm>
          <a:prstGeom prst="ellipse">
            <a:avLst/>
          </a:prstGeom>
          <a:solidFill>
            <a:srgbClr val="435369"/>
          </a:solidFill>
          <a:ln w="19050">
            <a:solidFill>
              <a:srgbClr val="FFFFFF"/>
            </a:solidFill>
            <a:round/>
          </a:ln>
          <a:effectLst>
            <a:outerShdw dist="63500" dir="2212194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p>
            <a:pPr>
              <a:buFontTx/>
              <a:buNone/>
            </a:pPr>
            <a:endParaRPr lang="zh-CN" altLang="en-US" baseline="0">
              <a:latin typeface="Times New Roman" panose="02020603050405020304" pitchFamily="18" charset="0"/>
            </a:endParaRPr>
          </a:p>
        </p:txBody>
      </p:sp>
      <p:pic>
        <p:nvPicPr>
          <p:cNvPr id="91" name="图片 3" descr="1"/>
          <p:cNvPicPr>
            <a:picLocks noChangeAspect="1" noChangeArrowheads="1"/>
          </p:cNvPicPr>
          <p:nvPr>
            <p:custDataLst>
              <p:tags r:id="rId8"/>
            </p:custDataLst>
          </p:nvPr>
        </p:nvPicPr>
        <p:blipFill>
          <a:blip r:embed="rId9" cstate="print"/>
          <a:srcRect t="-19929" r="25315"/>
          <a:stretch>
            <a:fillRect/>
          </a:stretch>
        </p:blipFill>
        <p:spPr bwMode="auto">
          <a:xfrm>
            <a:off x="2863215" y="4540668"/>
            <a:ext cx="6689090" cy="6625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400415" y="5398770"/>
            <a:ext cx="1052195" cy="60261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696450" y="5333365"/>
            <a:ext cx="1185545" cy="66802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512310" y="5300980"/>
            <a:ext cx="906145" cy="785495"/>
          </a:xfrm>
          <a:prstGeom prst="rect">
            <a:avLst/>
          </a:prstGeom>
        </p:spPr>
      </p:pic>
      <p:pic>
        <p:nvPicPr>
          <p:cNvPr id="15" name="图片 14" descr="微信图片_20231016134027"/>
          <p:cNvPicPr>
            <a:picLocks noChangeAspect="1"/>
          </p:cNvPicPr>
          <p:nvPr>
            <p:custDataLst>
              <p:tags r:id="rId13"/>
            </p:custDataLst>
          </p:nvPr>
        </p:nvPicPr>
        <p:blipFill>
          <a:blip r:embed="rId14"/>
          <a:stretch>
            <a:fillRect/>
          </a:stretch>
        </p:blipFill>
        <p:spPr>
          <a:xfrm>
            <a:off x="1290320" y="4834255"/>
            <a:ext cx="1652270" cy="23177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9552305" y="4653280"/>
            <a:ext cx="1099820" cy="41275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155065" y="5300980"/>
            <a:ext cx="3119120" cy="80264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960235" y="5373370"/>
            <a:ext cx="1276350" cy="79057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951855" y="5445125"/>
            <a:ext cx="657225" cy="680720"/>
          </a:xfrm>
          <a:prstGeom prst="rect">
            <a:avLst/>
          </a:prstGeom>
        </p:spPr>
      </p:pic>
      <p:sp>
        <p:nvSpPr>
          <p:cNvPr id="13" name="Oval 23"/>
          <p:cNvSpPr>
            <a:spLocks noChangeArrowheads="1"/>
          </p:cNvSpPr>
          <p:nvPr>
            <p:custDataLst>
              <p:tags r:id="rId19"/>
            </p:custDataLst>
          </p:nvPr>
        </p:nvSpPr>
        <p:spPr bwMode="auto">
          <a:xfrm>
            <a:off x="1290320" y="3861113"/>
            <a:ext cx="203200" cy="203200"/>
          </a:xfrm>
          <a:prstGeom prst="ellipse">
            <a:avLst/>
          </a:prstGeom>
          <a:solidFill>
            <a:srgbClr val="435369"/>
          </a:solidFill>
          <a:ln w="19050">
            <a:solidFill>
              <a:srgbClr val="FFFFFF"/>
            </a:solidFill>
            <a:round/>
          </a:ln>
          <a:effectLst>
            <a:outerShdw dist="63500" dir="2212194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p>
            <a:pPr>
              <a:buFontTx/>
              <a:buNone/>
            </a:pPr>
            <a:endParaRPr lang="zh-CN" altLang="en-US" baseline="0">
              <a:latin typeface="Times New Roman" panose="02020603050405020304" pitchFamily="18" charset="0"/>
            </a:endParaRPr>
          </a:p>
        </p:txBody>
      </p:sp>
      <p:sp>
        <p:nvSpPr>
          <p:cNvPr id="14" name="TextBox 46"/>
          <p:cNvSpPr txBox="1"/>
          <p:nvPr/>
        </p:nvSpPr>
        <p:spPr>
          <a:xfrm>
            <a:off x="396598" y="164638"/>
            <a:ext cx="9731852" cy="480053"/>
          </a:xfrm>
          <a:prstGeom prst="rect">
            <a:avLst/>
          </a:prstGeom>
          <a:noFill/>
        </p:spPr>
        <p:txBody>
          <a:bodyPr wrap="square" lIns="122120" tIns="61060" rIns="122120" bIns="61060" rtlCol="0" anchor="ctr" anchorCtr="0">
            <a:noAutofit/>
          </a:bodyPr>
          <a:p>
            <a:pPr defTabSz="1221740">
              <a:defRPr/>
            </a:pPr>
            <a:r>
              <a:rPr lang="zh-CN" sz="28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rPr>
              <a:t>集团简介</a:t>
            </a:r>
            <a:endParaRPr lang="zh-CN" sz="2800" b="1" kern="0" dirty="0">
              <a:solidFill>
                <a:schemeClr val="bg1"/>
              </a:solidFill>
              <a:cs typeface="+mn-ea"/>
              <a:sym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  <p:bldLst>
      <p:bldP spid="8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46"/>
          <p:cNvSpPr txBox="1"/>
          <p:nvPr/>
        </p:nvSpPr>
        <p:spPr>
          <a:xfrm>
            <a:off x="396598" y="164638"/>
            <a:ext cx="9731852" cy="480053"/>
          </a:xfrm>
          <a:prstGeom prst="rect">
            <a:avLst/>
          </a:prstGeom>
          <a:noFill/>
        </p:spPr>
        <p:txBody>
          <a:bodyPr wrap="square" lIns="122120" tIns="61060" rIns="122120" bIns="61060" rtlCol="0" anchor="ctr" anchorCtr="0">
            <a:noAutofit/>
          </a:bodyPr>
          <a:p>
            <a:pPr defTabSz="1221740">
              <a:defRPr/>
            </a:pPr>
            <a:r>
              <a:rPr lang="zh-CN" sz="28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rPr>
              <a:t>集团简介</a:t>
            </a:r>
            <a:endParaRPr lang="zh-CN" sz="2800" b="1" kern="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3" name="Text Box 44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277620" y="3117215"/>
            <a:ext cx="2100580" cy="190182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>
            <a:noAutofit/>
          </a:bodyPr>
          <a:p>
            <a:pPr eaLnBrk="0" hangingPunct="0">
              <a:buFontTx/>
              <a:buNone/>
            </a:pPr>
            <a:r>
              <a:rPr lang="zh-CN" altLang="en-US" sz="1600" b="1" dirty="0">
                <a:solidFill>
                  <a:srgbClr val="004FA0"/>
                </a:solidFill>
                <a:latin typeface="Times New Roman" panose="02020603050405020304" pitchFamily="18" charset="0"/>
              </a:rPr>
              <a:t>2家</a:t>
            </a:r>
            <a:r>
              <a:rPr lang="zh-CN" altLang="en-US" sz="1600" dirty="0">
                <a:solidFill>
                  <a:srgbClr val="004FA0"/>
                </a:solidFill>
                <a:latin typeface="Times New Roman" panose="02020603050405020304" pitchFamily="18" charset="0"/>
              </a:rPr>
              <a:t>4S店</a:t>
            </a:r>
            <a:endParaRPr lang="zh-CN" altLang="en-US" sz="1600" dirty="0">
              <a:solidFill>
                <a:srgbClr val="004FA0"/>
              </a:solidFill>
              <a:latin typeface="Times New Roman" panose="02020603050405020304" pitchFamily="18" charset="0"/>
            </a:endParaRPr>
          </a:p>
          <a:p>
            <a:pPr eaLnBrk="0" hangingPunct="0">
              <a:buFontTx/>
              <a:buNone/>
            </a:pPr>
            <a:r>
              <a:rPr lang="zh-CN" altLang="en-US" sz="1600" dirty="0">
                <a:solidFill>
                  <a:srgbClr val="004FA0"/>
                </a:solidFill>
                <a:latin typeface="Times New Roman" panose="02020603050405020304" pitchFamily="18" charset="0"/>
              </a:rPr>
              <a:t>怀化国际汽车城</a:t>
            </a:r>
            <a:endParaRPr lang="zh-CN" altLang="en-US" sz="1600" dirty="0">
              <a:solidFill>
                <a:srgbClr val="004FA0"/>
              </a:solidFill>
              <a:latin typeface="Times New Roman" panose="02020603050405020304" pitchFamily="18" charset="0"/>
            </a:endParaRPr>
          </a:p>
          <a:p>
            <a:pPr eaLnBrk="0" hangingPunct="0">
              <a:buFontTx/>
              <a:buNone/>
            </a:pPr>
            <a:r>
              <a:rPr lang="zh-CN" altLang="en-US" sz="1600" dirty="0">
                <a:solidFill>
                  <a:srgbClr val="004FA0"/>
                </a:solidFill>
                <a:latin typeface="Times New Roman" panose="02020603050405020304" pitchFamily="18" charset="0"/>
              </a:rPr>
              <a:t>怀化国际会展中心怀化汽车二手车市场</a:t>
            </a:r>
            <a:endParaRPr lang="zh-CN" altLang="en-US" sz="1600" dirty="0">
              <a:solidFill>
                <a:srgbClr val="004FA0"/>
              </a:solidFill>
              <a:latin typeface="Times New Roman" panose="02020603050405020304" pitchFamily="18" charset="0"/>
            </a:endParaRPr>
          </a:p>
          <a:p>
            <a:pPr eaLnBrk="0" hangingPunct="0">
              <a:buFontTx/>
              <a:buNone/>
            </a:pPr>
            <a:r>
              <a:rPr lang="zh-CN" altLang="zh-CN" sz="1600" dirty="0">
                <a:solidFill>
                  <a:srgbClr val="004FA0"/>
                </a:solidFill>
                <a:latin typeface="Times New Roman" panose="02020603050405020304" pitchFamily="18" charset="0"/>
              </a:rPr>
              <a:t>长郡郡永实验学校</a:t>
            </a:r>
            <a:endParaRPr lang="zh-CN" altLang="zh-CN" sz="1600" dirty="0">
              <a:solidFill>
                <a:srgbClr val="004FA0"/>
              </a:solidFill>
              <a:latin typeface="Times New Roman" panose="02020603050405020304" pitchFamily="18" charset="0"/>
            </a:endParaRPr>
          </a:p>
        </p:txBody>
      </p:sp>
      <p:sp>
        <p:nvSpPr>
          <p:cNvPr id="4" name="Text Box 45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2896870" y="1315720"/>
            <a:ext cx="1574165" cy="59626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>
            <a:noAutofit/>
          </a:bodyPr>
          <a:p>
            <a:pPr eaLnBrk="0" hangingPunct="0">
              <a:buFontTx/>
              <a:buNone/>
            </a:pPr>
            <a:endParaRPr lang="en-US" altLang="zh-CN" sz="2000" dirty="0">
              <a:solidFill>
                <a:srgbClr val="004FA0"/>
              </a:solidFill>
              <a:latin typeface="Times New Roman" panose="02020603050405020304" pitchFamily="18" charset="0"/>
            </a:endParaRPr>
          </a:p>
          <a:p>
            <a:pPr eaLnBrk="0" hangingPunct="0">
              <a:buFontTx/>
              <a:buNone/>
            </a:pPr>
            <a:r>
              <a:rPr lang="zh-CN" altLang="en-US" sz="1600" b="1" dirty="0">
                <a:solidFill>
                  <a:srgbClr val="004FA0"/>
                </a:solidFill>
                <a:latin typeface="Times New Roman" panose="02020603050405020304" pitchFamily="18" charset="0"/>
              </a:rPr>
              <a:t>1家</a:t>
            </a:r>
            <a:r>
              <a:rPr lang="en-US" altLang="zh-CN" sz="1600" dirty="0">
                <a:solidFill>
                  <a:srgbClr val="004FA0"/>
                </a:solidFill>
                <a:latin typeface="Times New Roman" panose="02020603050405020304" pitchFamily="18" charset="0"/>
              </a:rPr>
              <a:t>4S</a:t>
            </a:r>
            <a:r>
              <a:rPr lang="zh-CN" altLang="en-US" sz="1600" dirty="0">
                <a:solidFill>
                  <a:srgbClr val="004FA0"/>
                </a:solidFill>
                <a:latin typeface="Times New Roman" panose="02020603050405020304" pitchFamily="18" charset="0"/>
              </a:rPr>
              <a:t>店</a:t>
            </a:r>
            <a:endParaRPr lang="zh-CN" altLang="en-US" sz="1600" dirty="0">
              <a:solidFill>
                <a:srgbClr val="004FA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0" name="Text Box 4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410210" y="1080770"/>
            <a:ext cx="6447155" cy="36957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lIns="91436" tIns="45718" rIns="91436" bIns="45718">
            <a:noAutofit/>
          </a:bodyPr>
          <a:p>
            <a:pPr eaLnBrk="0" hangingPunct="0">
              <a:spcBef>
                <a:spcPct val="50000"/>
              </a:spcBef>
              <a:buFontTx/>
              <a:buNone/>
            </a:pPr>
            <a:r>
              <a:rPr lang="zh-CN" altLang="en-US" sz="2000" b="1" baseline="0" dirty="0">
                <a:solidFill>
                  <a:srgbClr val="002060"/>
                </a:solidFill>
              </a:rPr>
              <a:t>经营品牌区域分布</a:t>
            </a:r>
            <a:endParaRPr lang="zh-CN" altLang="en-US" sz="2000" baseline="0" dirty="0">
              <a:solidFill>
                <a:srgbClr val="002060"/>
              </a:solidFill>
            </a:endParaRPr>
          </a:p>
        </p:txBody>
      </p:sp>
      <p:grpSp>
        <p:nvGrpSpPr>
          <p:cNvPr id="16" name="组合 15"/>
          <p:cNvGrpSpPr/>
          <p:nvPr/>
        </p:nvGrpSpPr>
        <p:grpSpPr>
          <a:xfrm>
            <a:off x="1629410" y="715010"/>
            <a:ext cx="9641204" cy="6999605"/>
            <a:chOff x="831547" y="66040"/>
            <a:chExt cx="10210990" cy="7589837"/>
          </a:xfrm>
        </p:grpSpPr>
        <p:pic>
          <p:nvPicPr>
            <p:cNvPr id="17" name="Picture 2" descr="地图2"/>
            <p:cNvPicPr>
              <a:picLocks noChangeAspect="1" noChangeArrowheads="1"/>
            </p:cNvPicPr>
            <p:nvPr>
              <p:custDataLst>
                <p:tags r:id="rId4"/>
              </p:custDataLst>
            </p:nvPr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2807652" y="66040"/>
              <a:ext cx="5362575" cy="75898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8" name="Text Box 32"/>
            <p:cNvSpPr txBox="1">
              <a:spLocks noChangeArrowheads="1"/>
            </p:cNvSpPr>
            <p:nvPr>
              <p:custDataLst>
                <p:tags r:id="rId6"/>
              </p:custDataLst>
            </p:nvPr>
          </p:nvSpPr>
          <p:spPr bwMode="auto">
            <a:xfrm>
              <a:off x="8034647" y="521853"/>
              <a:ext cx="2044700" cy="632773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anchor="ctr">
              <a:spAutoFit/>
            </a:bodyPr>
            <a:p>
              <a:pPr eaLnBrk="0" hangingPunct="0">
                <a:buFontTx/>
                <a:buNone/>
              </a:pPr>
              <a:r>
                <a:rPr lang="en-US" altLang="zh-CN" sz="1600" b="1" dirty="0">
                  <a:solidFill>
                    <a:srgbClr val="004FA0"/>
                  </a:solidFill>
                  <a:latin typeface="Times New Roman" panose="02020603050405020304" pitchFamily="18" charset="0"/>
                </a:rPr>
                <a:t>3</a:t>
              </a:r>
              <a:r>
                <a:rPr lang="zh-CN" altLang="en-US" sz="1600" b="1" dirty="0">
                  <a:solidFill>
                    <a:srgbClr val="004FA0"/>
                  </a:solidFill>
                  <a:latin typeface="Times New Roman" panose="02020603050405020304" pitchFamily="18" charset="0"/>
                </a:rPr>
                <a:t>家</a:t>
              </a:r>
              <a:r>
                <a:rPr lang="zh-CN" altLang="en-US" sz="1600" dirty="0">
                  <a:solidFill>
                    <a:srgbClr val="004FA0"/>
                  </a:solidFill>
                  <a:latin typeface="Times New Roman" panose="02020603050405020304" pitchFamily="18" charset="0"/>
                </a:rPr>
                <a:t>4S店</a:t>
              </a:r>
              <a:endParaRPr lang="zh-CN" altLang="en-US" sz="1600" dirty="0">
                <a:solidFill>
                  <a:srgbClr val="004FA0"/>
                </a:solidFill>
                <a:latin typeface="Times New Roman" panose="02020603050405020304" pitchFamily="18" charset="0"/>
              </a:endParaRPr>
            </a:p>
            <a:p>
              <a:pPr eaLnBrk="0" hangingPunct="0">
                <a:buFontTx/>
                <a:buNone/>
              </a:pPr>
              <a:r>
                <a:rPr lang="en-US" altLang="zh-CN" sz="1600" dirty="0">
                  <a:solidFill>
                    <a:srgbClr val="004FA0"/>
                  </a:solidFill>
                  <a:latin typeface="Times New Roman" panose="02020603050405020304" pitchFamily="18" charset="0"/>
                </a:rPr>
                <a:t>1</a:t>
              </a:r>
              <a:r>
                <a:rPr lang="zh-CN" altLang="en-US" sz="1600" dirty="0">
                  <a:solidFill>
                    <a:srgbClr val="004FA0"/>
                  </a:solidFill>
                  <a:latin typeface="Times New Roman" panose="02020603050405020304" pitchFamily="18" charset="0"/>
                </a:rPr>
                <a:t>家出租车公司</a:t>
              </a:r>
              <a:endParaRPr lang="zh-CN" altLang="en-US" sz="1600" dirty="0">
                <a:solidFill>
                  <a:srgbClr val="004FA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9" name="Text Box 34"/>
            <p:cNvSpPr txBox="1">
              <a:spLocks noChangeArrowheads="1"/>
            </p:cNvSpPr>
            <p:nvPr>
              <p:custDataLst>
                <p:tags r:id="rId7"/>
              </p:custDataLst>
            </p:nvPr>
          </p:nvSpPr>
          <p:spPr bwMode="auto">
            <a:xfrm>
              <a:off x="8717344" y="1555030"/>
              <a:ext cx="1666875" cy="365618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anchor="ctr">
              <a:spAutoFit/>
            </a:bodyPr>
            <a:p>
              <a:pPr eaLnBrk="0" hangingPunct="0">
                <a:buFontTx/>
                <a:buNone/>
              </a:pPr>
              <a:r>
                <a:rPr lang="zh-CN" altLang="en-US" sz="1600" dirty="0">
                  <a:solidFill>
                    <a:srgbClr val="004FA0"/>
                  </a:solidFill>
                  <a:latin typeface="Times New Roman" panose="02020603050405020304" pitchFamily="18" charset="0"/>
                </a:rPr>
                <a:t>1家出租车公司</a:t>
              </a:r>
              <a:endParaRPr lang="zh-CN" altLang="en-US" sz="1600" dirty="0">
                <a:solidFill>
                  <a:srgbClr val="004FA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0" name="Text Box 35"/>
            <p:cNvSpPr txBox="1">
              <a:spLocks noChangeArrowheads="1"/>
            </p:cNvSpPr>
            <p:nvPr>
              <p:custDataLst>
                <p:tags r:id="rId8"/>
              </p:custDataLst>
            </p:nvPr>
          </p:nvSpPr>
          <p:spPr bwMode="auto">
            <a:xfrm>
              <a:off x="8451057" y="1941323"/>
              <a:ext cx="2125662" cy="365618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anchor="ctr">
              <a:spAutoFit/>
            </a:bodyPr>
            <a:p>
              <a:pPr eaLnBrk="0" hangingPunct="0">
                <a:buFontTx/>
                <a:buNone/>
              </a:pPr>
              <a:r>
                <a:rPr lang="zh-CN" altLang="en-US" sz="1600" b="1" dirty="0">
                  <a:solidFill>
                    <a:srgbClr val="004FA0"/>
                  </a:solidFill>
                  <a:latin typeface="Times New Roman" panose="02020603050405020304" pitchFamily="18" charset="0"/>
                </a:rPr>
                <a:t>1家</a:t>
              </a:r>
              <a:r>
                <a:rPr lang="zh-CN" altLang="en-US" sz="1600" dirty="0">
                  <a:solidFill>
                    <a:srgbClr val="004FA0"/>
                  </a:solidFill>
                  <a:latin typeface="Times New Roman" panose="02020603050405020304" pitchFamily="18" charset="0"/>
                </a:rPr>
                <a:t>4S店</a:t>
              </a:r>
              <a:endParaRPr lang="zh-CN" altLang="en-US" sz="1600" dirty="0">
                <a:solidFill>
                  <a:srgbClr val="004FA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1" name="Text Box 36"/>
            <p:cNvSpPr txBox="1">
              <a:spLocks noChangeArrowheads="1"/>
            </p:cNvSpPr>
            <p:nvPr>
              <p:custDataLst>
                <p:tags r:id="rId9"/>
              </p:custDataLst>
            </p:nvPr>
          </p:nvSpPr>
          <p:spPr bwMode="auto">
            <a:xfrm>
              <a:off x="8382017" y="2449785"/>
              <a:ext cx="2660520" cy="1967863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square" anchor="ctr">
              <a:spAutoFit/>
            </a:bodyPr>
            <a:p>
              <a:pPr eaLnBrk="0" hangingPunct="0">
                <a:buFontTx/>
                <a:buNone/>
              </a:pPr>
              <a:r>
                <a:rPr lang="en-US" altLang="zh-CN" sz="1600" b="1" dirty="0">
                  <a:solidFill>
                    <a:srgbClr val="004FA0"/>
                  </a:solidFill>
                  <a:latin typeface="宋体" panose="02010600030101010101" pitchFamily="2" charset="-122"/>
                </a:rPr>
                <a:t>23</a:t>
              </a:r>
              <a:r>
                <a:rPr lang="zh-CN" altLang="en-US" sz="1600" b="1" dirty="0">
                  <a:solidFill>
                    <a:srgbClr val="004FA0"/>
                  </a:solidFill>
                  <a:latin typeface="宋体" panose="02010600030101010101" pitchFamily="2" charset="-122"/>
                </a:rPr>
                <a:t>家</a:t>
              </a:r>
              <a:r>
                <a:rPr lang="zh-CN" altLang="en-US" sz="1600" dirty="0">
                  <a:solidFill>
                    <a:srgbClr val="004FA0"/>
                  </a:solidFill>
                  <a:latin typeface="宋体" panose="02010600030101010101" pitchFamily="2" charset="-122"/>
                </a:rPr>
                <a:t>4S店</a:t>
              </a:r>
              <a:endParaRPr lang="zh-CN" altLang="en-US" sz="1600" dirty="0">
                <a:solidFill>
                  <a:srgbClr val="004FA0"/>
                </a:solidFill>
                <a:latin typeface="宋体" panose="02010600030101010101" pitchFamily="2" charset="-122"/>
              </a:endParaRPr>
            </a:p>
            <a:p>
              <a:pPr eaLnBrk="0" hangingPunct="0">
                <a:buFontTx/>
                <a:buNone/>
              </a:pPr>
              <a:r>
                <a:rPr lang="en-US" altLang="zh-CN" sz="1600" dirty="0">
                  <a:solidFill>
                    <a:srgbClr val="004FA0"/>
                  </a:solidFill>
                  <a:latin typeface="宋体" panose="02010600030101010101" pitchFamily="2" charset="-122"/>
                </a:rPr>
                <a:t>2</a:t>
              </a:r>
              <a:r>
                <a:rPr lang="zh-CN" altLang="en-US" sz="1600" dirty="0">
                  <a:solidFill>
                    <a:srgbClr val="004FA0"/>
                  </a:solidFill>
                  <a:latin typeface="宋体" panose="02010600030101010101" pitchFamily="2" charset="-122"/>
                </a:rPr>
                <a:t>家出租车公司</a:t>
              </a:r>
              <a:endParaRPr lang="zh-CN" altLang="en-US" sz="1600" dirty="0">
                <a:solidFill>
                  <a:srgbClr val="004FA0"/>
                </a:solidFill>
                <a:latin typeface="宋体" panose="02010600030101010101" pitchFamily="2" charset="-122"/>
              </a:endParaRPr>
            </a:p>
            <a:p>
              <a:pPr eaLnBrk="0" hangingPunct="0">
                <a:buFontTx/>
                <a:buNone/>
              </a:pPr>
              <a:r>
                <a:rPr lang="en-US" altLang="zh-CN" sz="1600" dirty="0">
                  <a:solidFill>
                    <a:srgbClr val="004FA0"/>
                  </a:solidFill>
                  <a:latin typeface="宋体" panose="02010600030101010101" pitchFamily="2" charset="-122"/>
                </a:rPr>
                <a:t>1</a:t>
              </a:r>
              <a:r>
                <a:rPr lang="zh-CN" altLang="en-US" sz="1600" dirty="0">
                  <a:solidFill>
                    <a:srgbClr val="004FA0"/>
                  </a:solidFill>
                  <a:latin typeface="宋体" panose="02010600030101010101" pitchFamily="2" charset="-122"/>
                </a:rPr>
                <a:t>家网约车公司</a:t>
              </a:r>
              <a:endParaRPr lang="zh-CN" altLang="en-US" sz="1600" dirty="0">
                <a:solidFill>
                  <a:srgbClr val="004FA0"/>
                </a:solidFill>
                <a:latin typeface="宋体" panose="02010600030101010101" pitchFamily="2" charset="-122"/>
              </a:endParaRPr>
            </a:p>
            <a:p>
              <a:pPr eaLnBrk="0" hangingPunct="0">
                <a:buFontTx/>
                <a:buNone/>
              </a:pPr>
              <a:r>
                <a:rPr lang="zh-CN" altLang="en-US" sz="1600" dirty="0">
                  <a:solidFill>
                    <a:srgbClr val="004FA0"/>
                  </a:solidFill>
                  <a:latin typeface="宋体" panose="02010600030101010101" pitchFamily="2" charset="-122"/>
                </a:rPr>
                <a:t>上牌检测、保险经纪、快处快赔、维修、装饰、延保等配套服务公司</a:t>
              </a:r>
              <a:endParaRPr lang="zh-CN" altLang="en-US" sz="1600" dirty="0">
                <a:solidFill>
                  <a:srgbClr val="004FA0"/>
                </a:solidFill>
                <a:latin typeface="宋体" panose="02010600030101010101" pitchFamily="2" charset="-122"/>
              </a:endParaRPr>
            </a:p>
            <a:p>
              <a:pPr eaLnBrk="0" hangingPunct="0">
                <a:buFontTx/>
                <a:buNone/>
              </a:pPr>
              <a:r>
                <a:rPr lang="en-US" altLang="zh-CN" sz="1600" dirty="0">
                  <a:solidFill>
                    <a:srgbClr val="004FA0"/>
                  </a:solidFill>
                  <a:latin typeface="宋体" panose="02010600030101010101" pitchFamily="2" charset="-122"/>
                </a:rPr>
                <a:t>1</a:t>
              </a:r>
              <a:r>
                <a:rPr lang="zh-CN" altLang="en-US" sz="1600" dirty="0">
                  <a:solidFill>
                    <a:srgbClr val="004FA0"/>
                  </a:solidFill>
                  <a:latin typeface="宋体" panose="02010600030101010101" pitchFamily="2" charset="-122"/>
                </a:rPr>
                <a:t>家饮业公司</a:t>
              </a:r>
              <a:endParaRPr lang="zh-CN" altLang="en-US" sz="1600" dirty="0">
                <a:solidFill>
                  <a:srgbClr val="004FA0"/>
                </a:solidFill>
                <a:latin typeface="宋体" panose="02010600030101010101" pitchFamily="2" charset="-122"/>
              </a:endParaRPr>
            </a:p>
          </p:txBody>
        </p:sp>
        <p:sp>
          <p:nvSpPr>
            <p:cNvPr id="22" name="Text Box 37"/>
            <p:cNvSpPr txBox="1">
              <a:spLocks noChangeArrowheads="1"/>
            </p:cNvSpPr>
            <p:nvPr>
              <p:custDataLst>
                <p:tags r:id="rId10"/>
              </p:custDataLst>
            </p:nvPr>
          </p:nvSpPr>
          <p:spPr bwMode="auto">
            <a:xfrm>
              <a:off x="8670924" y="4559889"/>
              <a:ext cx="2125663" cy="365618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anchor="ctr">
              <a:spAutoFit/>
            </a:bodyPr>
            <a:p>
              <a:pPr eaLnBrk="0" hangingPunct="0">
                <a:buFontTx/>
                <a:buNone/>
              </a:pPr>
              <a:r>
                <a:rPr lang="zh-CN" altLang="en-US" sz="1600" dirty="0">
                  <a:solidFill>
                    <a:srgbClr val="004FA0"/>
                  </a:solidFill>
                  <a:latin typeface="Times New Roman" panose="02020603050405020304" pitchFamily="18" charset="0"/>
                </a:rPr>
                <a:t>1家出租车公司</a:t>
              </a:r>
              <a:endParaRPr lang="zh-CN" altLang="en-US" sz="1600" dirty="0">
                <a:solidFill>
                  <a:srgbClr val="004FA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3" name="Text Box 38"/>
            <p:cNvSpPr txBox="1">
              <a:spLocks noChangeArrowheads="1"/>
            </p:cNvSpPr>
            <p:nvPr>
              <p:custDataLst>
                <p:tags r:id="rId11"/>
              </p:custDataLst>
            </p:nvPr>
          </p:nvSpPr>
          <p:spPr bwMode="auto">
            <a:xfrm>
              <a:off x="1959867" y="5540496"/>
              <a:ext cx="1751013" cy="632773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anchor="ctr">
              <a:spAutoFit/>
            </a:bodyPr>
            <a:p>
              <a:pPr eaLnBrk="0" hangingPunct="0">
                <a:buFontTx/>
                <a:buNone/>
              </a:pPr>
              <a:r>
                <a:rPr lang="en-US" altLang="zh-CN" sz="1600" b="1" dirty="0">
                  <a:solidFill>
                    <a:srgbClr val="004FA0"/>
                  </a:solidFill>
                  <a:latin typeface="Times New Roman" panose="02020603050405020304" pitchFamily="18" charset="0"/>
                </a:rPr>
                <a:t>3</a:t>
              </a:r>
              <a:r>
                <a:rPr lang="zh-CN" altLang="en-US" sz="1600" b="1" dirty="0">
                  <a:solidFill>
                    <a:srgbClr val="004FA0"/>
                  </a:solidFill>
                  <a:latin typeface="Times New Roman" panose="02020603050405020304" pitchFamily="18" charset="0"/>
                </a:rPr>
                <a:t>家</a:t>
              </a:r>
              <a:r>
                <a:rPr lang="zh-CN" altLang="en-US" sz="1600" dirty="0">
                  <a:solidFill>
                    <a:srgbClr val="004FA0"/>
                  </a:solidFill>
                  <a:latin typeface="Times New Roman" panose="02020603050405020304" pitchFamily="18" charset="0"/>
                </a:rPr>
                <a:t>4S店</a:t>
              </a:r>
              <a:endParaRPr lang="zh-CN" altLang="en-US" sz="1600" dirty="0">
                <a:solidFill>
                  <a:srgbClr val="004FA0"/>
                </a:solidFill>
                <a:latin typeface="Times New Roman" panose="02020603050405020304" pitchFamily="18" charset="0"/>
              </a:endParaRPr>
            </a:p>
            <a:p>
              <a:pPr eaLnBrk="0" hangingPunct="0">
                <a:buFontTx/>
                <a:buNone/>
              </a:pPr>
              <a:r>
                <a:rPr lang="en-US" altLang="zh-CN" sz="1600" dirty="0">
                  <a:solidFill>
                    <a:srgbClr val="004FA0"/>
                  </a:solidFill>
                  <a:latin typeface="Times New Roman" panose="02020603050405020304" pitchFamily="18" charset="0"/>
                </a:rPr>
                <a:t>1</a:t>
              </a:r>
              <a:r>
                <a:rPr lang="zh-CN" altLang="en-US" sz="1600" dirty="0">
                  <a:solidFill>
                    <a:srgbClr val="004FA0"/>
                  </a:solidFill>
                  <a:latin typeface="Times New Roman" panose="02020603050405020304" pitchFamily="18" charset="0"/>
                </a:rPr>
                <a:t>家出租车公司</a:t>
              </a:r>
              <a:endParaRPr lang="zh-CN" altLang="en-US" sz="1600" dirty="0">
                <a:solidFill>
                  <a:srgbClr val="004FA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4" name="Text Box 41"/>
            <p:cNvSpPr txBox="1">
              <a:spLocks noChangeArrowheads="1"/>
            </p:cNvSpPr>
            <p:nvPr>
              <p:custDataLst>
                <p:tags r:id="rId12"/>
              </p:custDataLst>
            </p:nvPr>
          </p:nvSpPr>
          <p:spPr bwMode="auto">
            <a:xfrm>
              <a:off x="8153607" y="5527187"/>
              <a:ext cx="2125662" cy="365618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anchor="ctr">
              <a:spAutoFit/>
            </a:bodyPr>
            <a:p>
              <a:pPr eaLnBrk="0" hangingPunct="0">
                <a:buFontTx/>
                <a:buNone/>
              </a:pPr>
              <a:r>
                <a:rPr lang="en-US" altLang="zh-CN" sz="1600" b="1" dirty="0">
                  <a:solidFill>
                    <a:srgbClr val="004FA0"/>
                  </a:solidFill>
                  <a:latin typeface="Times New Roman" panose="02020603050405020304" pitchFamily="18" charset="0"/>
                </a:rPr>
                <a:t>1</a:t>
              </a:r>
              <a:r>
                <a:rPr lang="zh-CN" altLang="en-US" sz="1600" b="1" dirty="0">
                  <a:solidFill>
                    <a:srgbClr val="004FA0"/>
                  </a:solidFill>
                  <a:latin typeface="Times New Roman" panose="02020603050405020304" pitchFamily="18" charset="0"/>
                </a:rPr>
                <a:t>家</a:t>
              </a:r>
              <a:r>
                <a:rPr lang="zh-CN" altLang="en-US" sz="1600" dirty="0">
                  <a:solidFill>
                    <a:srgbClr val="004FA0"/>
                  </a:solidFill>
                  <a:latin typeface="Times New Roman" panose="02020603050405020304" pitchFamily="18" charset="0"/>
                </a:rPr>
                <a:t>4S店</a:t>
              </a:r>
              <a:endParaRPr lang="zh-CN" altLang="en-US" sz="1600" dirty="0">
                <a:solidFill>
                  <a:srgbClr val="004FA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5" name="Text Box 45"/>
            <p:cNvSpPr txBox="1">
              <a:spLocks noChangeArrowheads="1"/>
            </p:cNvSpPr>
            <p:nvPr>
              <p:custDataLst>
                <p:tags r:id="rId13"/>
              </p:custDataLst>
            </p:nvPr>
          </p:nvSpPr>
          <p:spPr bwMode="auto">
            <a:xfrm>
              <a:off x="831547" y="1665039"/>
              <a:ext cx="1666875" cy="632773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anchor="ctr">
              <a:spAutoFit/>
            </a:bodyPr>
            <a:p>
              <a:pPr eaLnBrk="0" hangingPunct="0">
                <a:buFontTx/>
                <a:buNone/>
              </a:pPr>
              <a:r>
                <a:rPr lang="en-US" altLang="zh-CN" sz="1600" b="1" dirty="0">
                  <a:solidFill>
                    <a:srgbClr val="004FA0"/>
                  </a:solidFill>
                  <a:latin typeface="Times New Roman" panose="02020603050405020304" pitchFamily="18" charset="0"/>
                </a:rPr>
                <a:t>3</a:t>
              </a:r>
              <a:r>
                <a:rPr lang="zh-CN" altLang="en-US" sz="1600" b="1" dirty="0">
                  <a:solidFill>
                    <a:srgbClr val="004FA0"/>
                  </a:solidFill>
                  <a:latin typeface="Times New Roman" panose="02020603050405020304" pitchFamily="18" charset="0"/>
                </a:rPr>
                <a:t>家</a:t>
              </a:r>
              <a:r>
                <a:rPr lang="en-US" altLang="zh-CN" sz="1600" dirty="0">
                  <a:solidFill>
                    <a:srgbClr val="004FA0"/>
                  </a:solidFill>
                  <a:latin typeface="Times New Roman" panose="02020603050405020304" pitchFamily="18" charset="0"/>
                </a:rPr>
                <a:t>4S</a:t>
              </a:r>
              <a:r>
                <a:rPr lang="zh-CN" altLang="en-US" sz="1600" dirty="0">
                  <a:solidFill>
                    <a:srgbClr val="004FA0"/>
                  </a:solidFill>
                  <a:latin typeface="Times New Roman" panose="02020603050405020304" pitchFamily="18" charset="0"/>
                </a:rPr>
                <a:t>店</a:t>
              </a:r>
              <a:endParaRPr lang="zh-CN" altLang="en-US" sz="1600" dirty="0">
                <a:solidFill>
                  <a:srgbClr val="004FA0"/>
                </a:solidFill>
                <a:latin typeface="Times New Roman" panose="02020603050405020304" pitchFamily="18" charset="0"/>
              </a:endParaRPr>
            </a:p>
            <a:p>
              <a:pPr eaLnBrk="0" hangingPunct="0">
                <a:buFontTx/>
                <a:buNone/>
              </a:pPr>
              <a:r>
                <a:rPr lang="zh-CN" altLang="en-US" sz="1600" dirty="0">
                  <a:solidFill>
                    <a:srgbClr val="004FA0"/>
                  </a:solidFill>
                  <a:latin typeface="Times New Roman" panose="02020603050405020304" pitchFamily="18" charset="0"/>
                </a:rPr>
                <a:t>1家出租车公司</a:t>
              </a:r>
              <a:endParaRPr lang="zh-CN" altLang="en-US" sz="1600" dirty="0">
                <a:solidFill>
                  <a:srgbClr val="004FA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6" name="未知"/>
            <p:cNvSpPr>
              <a:spLocks noChangeArrowheads="1"/>
            </p:cNvSpPr>
            <p:nvPr>
              <p:custDataLst>
                <p:tags r:id="rId14"/>
              </p:custDataLst>
            </p:nvPr>
          </p:nvSpPr>
          <p:spPr bwMode="auto">
            <a:xfrm>
              <a:off x="5742994" y="817500"/>
              <a:ext cx="2057400" cy="771525"/>
            </a:xfrm>
            <a:custGeom>
              <a:avLst/>
              <a:gdLst>
                <a:gd name="T0" fmla="*/ 2147483647 w 840"/>
                <a:gd name="T1" fmla="*/ 0 h 486"/>
                <a:gd name="T2" fmla="*/ 2147483647 w 840"/>
                <a:gd name="T3" fmla="*/ 0 h 486"/>
                <a:gd name="T4" fmla="*/ 0 w 840"/>
                <a:gd name="T5" fmla="*/ 2147483647 h 48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840" h="486">
                  <a:moveTo>
                    <a:pt x="840" y="0"/>
                  </a:moveTo>
                  <a:lnTo>
                    <a:pt x="450" y="0"/>
                  </a:lnTo>
                  <a:lnTo>
                    <a:pt x="0" y="486"/>
                  </a:lnTo>
                </a:path>
              </a:pathLst>
            </a:custGeom>
            <a:noFill/>
            <a:ln w="25400">
              <a:solidFill>
                <a:srgbClr val="000000"/>
              </a:solidFill>
              <a:prstDash val="sysDot"/>
              <a:miter lim="800000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7" name="未知"/>
            <p:cNvSpPr>
              <a:spLocks noChangeArrowheads="1"/>
            </p:cNvSpPr>
            <p:nvPr>
              <p:custDataLst>
                <p:tags r:id="rId15"/>
              </p:custDataLst>
            </p:nvPr>
          </p:nvSpPr>
          <p:spPr bwMode="auto">
            <a:xfrm rot="12780000">
              <a:off x="7061505" y="1344515"/>
              <a:ext cx="1497013" cy="488950"/>
            </a:xfrm>
            <a:custGeom>
              <a:avLst/>
              <a:gdLst>
                <a:gd name="T0" fmla="*/ 2147483647 w 840"/>
                <a:gd name="T1" fmla="*/ 0 h 486"/>
                <a:gd name="T2" fmla="*/ 2147483647 w 840"/>
                <a:gd name="T3" fmla="*/ 0 h 486"/>
                <a:gd name="T4" fmla="*/ 0 w 840"/>
                <a:gd name="T5" fmla="*/ 2147483647 h 48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840" h="486">
                  <a:moveTo>
                    <a:pt x="840" y="0"/>
                  </a:moveTo>
                  <a:lnTo>
                    <a:pt x="450" y="0"/>
                  </a:lnTo>
                  <a:lnTo>
                    <a:pt x="0" y="486"/>
                  </a:lnTo>
                </a:path>
              </a:pathLst>
            </a:custGeom>
            <a:noFill/>
            <a:ln w="25400">
              <a:solidFill>
                <a:srgbClr val="000000"/>
              </a:solidFill>
              <a:prstDash val="sysDot"/>
              <a:miter lim="800000"/>
            </a:ln>
          </p:spPr>
          <p:txBody>
            <a:bodyPr/>
            <a:p>
              <a:endParaRPr lang="zh-CN" altLang="en-US" dirty="0"/>
            </a:p>
          </p:txBody>
        </p:sp>
        <p:sp>
          <p:nvSpPr>
            <p:cNvPr id="28" name="未知"/>
            <p:cNvSpPr>
              <a:spLocks noChangeArrowheads="1"/>
            </p:cNvSpPr>
            <p:nvPr>
              <p:custDataLst>
                <p:tags r:id="rId16"/>
              </p:custDataLst>
            </p:nvPr>
          </p:nvSpPr>
          <p:spPr bwMode="auto">
            <a:xfrm>
              <a:off x="6972300" y="2805934"/>
              <a:ext cx="1171575" cy="401637"/>
            </a:xfrm>
            <a:custGeom>
              <a:avLst/>
              <a:gdLst>
                <a:gd name="T0" fmla="*/ 2147483647 w 690"/>
                <a:gd name="T1" fmla="*/ 2147483647 h 204"/>
                <a:gd name="T2" fmla="*/ 2147483647 w 690"/>
                <a:gd name="T3" fmla="*/ 2147483647 h 204"/>
                <a:gd name="T4" fmla="*/ 0 w 690"/>
                <a:gd name="T5" fmla="*/ 0 h 204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690" h="204">
                  <a:moveTo>
                    <a:pt x="690" y="204"/>
                  </a:moveTo>
                  <a:lnTo>
                    <a:pt x="294" y="204"/>
                  </a:lnTo>
                  <a:lnTo>
                    <a:pt x="0" y="0"/>
                  </a:lnTo>
                </a:path>
              </a:pathLst>
            </a:custGeom>
            <a:noFill/>
            <a:ln w="25400">
              <a:solidFill>
                <a:schemeClr val="tx1"/>
              </a:solidFill>
              <a:prstDash val="sysDot"/>
              <a:miter lim="800000"/>
            </a:ln>
          </p:spPr>
          <p:txBody>
            <a:bodyPr/>
            <a:p>
              <a:endParaRPr lang="zh-CN" altLang="en-US" dirty="0"/>
            </a:p>
          </p:txBody>
        </p:sp>
        <p:sp>
          <p:nvSpPr>
            <p:cNvPr id="29" name="Line 23"/>
            <p:cNvSpPr>
              <a:spLocks noChangeShapeType="1"/>
            </p:cNvSpPr>
            <p:nvPr>
              <p:custDataLst>
                <p:tags r:id="rId17"/>
              </p:custDataLst>
            </p:nvPr>
          </p:nvSpPr>
          <p:spPr bwMode="auto">
            <a:xfrm flipH="1">
              <a:off x="6499523" y="2148772"/>
              <a:ext cx="1828800" cy="1587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prstDash val="sysDot"/>
              <a:round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30" name="Line 23"/>
            <p:cNvSpPr>
              <a:spLocks noChangeShapeType="1"/>
            </p:cNvSpPr>
            <p:nvPr>
              <p:custDataLst>
                <p:tags r:id="rId18"/>
              </p:custDataLst>
            </p:nvPr>
          </p:nvSpPr>
          <p:spPr bwMode="auto">
            <a:xfrm flipH="1">
              <a:off x="2629692" y="3346670"/>
              <a:ext cx="1220787" cy="1587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prstDash val="sysDot"/>
              <a:round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31" name="未知"/>
            <p:cNvSpPr>
              <a:spLocks noChangeArrowheads="1"/>
            </p:cNvSpPr>
            <p:nvPr>
              <p:custDataLst>
                <p:tags r:id="rId19"/>
              </p:custDataLst>
            </p:nvPr>
          </p:nvSpPr>
          <p:spPr bwMode="auto">
            <a:xfrm>
              <a:off x="3519668" y="4752398"/>
              <a:ext cx="1981200" cy="1219200"/>
            </a:xfrm>
            <a:custGeom>
              <a:avLst/>
              <a:gdLst>
                <a:gd name="T0" fmla="*/ 0 w 966"/>
                <a:gd name="T1" fmla="*/ 2147483647 h 438"/>
                <a:gd name="T2" fmla="*/ 2147483647 w 966"/>
                <a:gd name="T3" fmla="*/ 2147483647 h 438"/>
                <a:gd name="T4" fmla="*/ 2147483647 w 966"/>
                <a:gd name="T5" fmla="*/ 0 h 438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966" h="438">
                  <a:moveTo>
                    <a:pt x="0" y="430"/>
                  </a:moveTo>
                  <a:lnTo>
                    <a:pt x="396" y="438"/>
                  </a:lnTo>
                  <a:lnTo>
                    <a:pt x="966" y="0"/>
                  </a:lnTo>
                </a:path>
              </a:pathLst>
            </a:custGeom>
            <a:noFill/>
            <a:ln w="25400">
              <a:solidFill>
                <a:schemeClr val="tx1"/>
              </a:solidFill>
              <a:prstDash val="sysDot"/>
              <a:miter lim="800000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32" name="未知"/>
            <p:cNvSpPr>
              <a:spLocks noChangeArrowheads="1"/>
            </p:cNvSpPr>
            <p:nvPr>
              <p:custDataLst>
                <p:tags r:id="rId20"/>
              </p:custDataLst>
            </p:nvPr>
          </p:nvSpPr>
          <p:spPr bwMode="auto">
            <a:xfrm>
              <a:off x="2345628" y="2041559"/>
              <a:ext cx="1219200" cy="460755"/>
            </a:xfrm>
            <a:custGeom>
              <a:avLst/>
              <a:gdLst>
                <a:gd name="T0" fmla="*/ 0 w 768"/>
                <a:gd name="T1" fmla="*/ 0 h 301"/>
                <a:gd name="T2" fmla="*/ 2147483647 w 768"/>
                <a:gd name="T3" fmla="*/ 2147483647 h 301"/>
                <a:gd name="T4" fmla="*/ 2147483647 w 768"/>
                <a:gd name="T5" fmla="*/ 2147483647 h 301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768" h="301">
                  <a:moveTo>
                    <a:pt x="0" y="0"/>
                  </a:moveTo>
                  <a:lnTo>
                    <a:pt x="396" y="7"/>
                  </a:lnTo>
                  <a:lnTo>
                    <a:pt x="768" y="301"/>
                  </a:lnTo>
                </a:path>
              </a:pathLst>
            </a:custGeom>
            <a:noFill/>
            <a:ln w="25400">
              <a:solidFill>
                <a:schemeClr val="tx1"/>
              </a:solidFill>
              <a:prstDash val="sysDot"/>
              <a:miter lim="800000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33" name="未知"/>
            <p:cNvSpPr>
              <a:spLocks noChangeArrowheads="1"/>
            </p:cNvSpPr>
            <p:nvPr>
              <p:custDataLst>
                <p:tags r:id="rId21"/>
              </p:custDataLst>
            </p:nvPr>
          </p:nvSpPr>
          <p:spPr bwMode="auto">
            <a:xfrm>
              <a:off x="6990669" y="5402570"/>
              <a:ext cx="1095375" cy="323850"/>
            </a:xfrm>
            <a:custGeom>
              <a:avLst/>
              <a:gdLst>
                <a:gd name="T0" fmla="*/ 2147483647 w 690"/>
                <a:gd name="T1" fmla="*/ 2147483647 h 204"/>
                <a:gd name="T2" fmla="*/ 2147483647 w 690"/>
                <a:gd name="T3" fmla="*/ 2147483647 h 204"/>
                <a:gd name="T4" fmla="*/ 0 w 690"/>
                <a:gd name="T5" fmla="*/ 0 h 204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690" h="204">
                  <a:moveTo>
                    <a:pt x="690" y="204"/>
                  </a:moveTo>
                  <a:lnTo>
                    <a:pt x="294" y="204"/>
                  </a:lnTo>
                  <a:lnTo>
                    <a:pt x="0" y="0"/>
                  </a:lnTo>
                </a:path>
              </a:pathLst>
            </a:custGeom>
            <a:noFill/>
            <a:ln w="25400">
              <a:solidFill>
                <a:schemeClr val="tx1"/>
              </a:solidFill>
              <a:prstDash val="sysDot"/>
              <a:miter lim="800000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34" name="未知"/>
            <p:cNvSpPr>
              <a:spLocks noChangeArrowheads="1"/>
            </p:cNvSpPr>
            <p:nvPr>
              <p:custDataLst>
                <p:tags r:id="rId22"/>
              </p:custDataLst>
            </p:nvPr>
          </p:nvSpPr>
          <p:spPr bwMode="auto">
            <a:xfrm>
              <a:off x="5980113" y="3283294"/>
              <a:ext cx="2590800" cy="1447800"/>
            </a:xfrm>
            <a:custGeom>
              <a:avLst/>
              <a:gdLst>
                <a:gd name="T0" fmla="*/ 2147483647 w 690"/>
                <a:gd name="T1" fmla="*/ 2147483647 h 204"/>
                <a:gd name="T2" fmla="*/ 2147483647 w 690"/>
                <a:gd name="T3" fmla="*/ 2147483647 h 204"/>
                <a:gd name="T4" fmla="*/ 0 w 690"/>
                <a:gd name="T5" fmla="*/ 0 h 204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690" h="204">
                  <a:moveTo>
                    <a:pt x="690" y="204"/>
                  </a:moveTo>
                  <a:lnTo>
                    <a:pt x="294" y="204"/>
                  </a:lnTo>
                  <a:lnTo>
                    <a:pt x="0" y="0"/>
                  </a:lnTo>
                </a:path>
              </a:pathLst>
            </a:custGeom>
            <a:noFill/>
            <a:ln w="25400">
              <a:solidFill>
                <a:schemeClr val="tx1"/>
              </a:solidFill>
              <a:prstDash val="sysDot"/>
              <a:miter lim="800000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35" name="未知"/>
            <p:cNvSpPr>
              <a:spLocks noChangeArrowheads="1"/>
            </p:cNvSpPr>
            <p:nvPr>
              <p:custDataLst>
                <p:tags r:id="rId23"/>
              </p:custDataLst>
            </p:nvPr>
          </p:nvSpPr>
          <p:spPr bwMode="auto">
            <a:xfrm>
              <a:off x="3060797" y="1181007"/>
              <a:ext cx="1219200" cy="400050"/>
            </a:xfrm>
            <a:custGeom>
              <a:avLst/>
              <a:gdLst>
                <a:gd name="T0" fmla="*/ 0 w 768"/>
                <a:gd name="T1" fmla="*/ 0 h 301"/>
                <a:gd name="T2" fmla="*/ 2147483647 w 768"/>
                <a:gd name="T3" fmla="*/ 2147483647 h 301"/>
                <a:gd name="T4" fmla="*/ 2147483647 w 768"/>
                <a:gd name="T5" fmla="*/ 2147483647 h 301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768" h="301">
                  <a:moveTo>
                    <a:pt x="0" y="0"/>
                  </a:moveTo>
                  <a:lnTo>
                    <a:pt x="396" y="7"/>
                  </a:lnTo>
                  <a:lnTo>
                    <a:pt x="768" y="301"/>
                  </a:lnTo>
                </a:path>
              </a:pathLst>
            </a:custGeom>
            <a:noFill/>
            <a:ln w="25400">
              <a:solidFill>
                <a:schemeClr val="tx1"/>
              </a:solidFill>
              <a:prstDash val="sysDot"/>
              <a:miter lim="800000"/>
            </a:ln>
          </p:spPr>
          <p:txBody>
            <a:bodyPr/>
            <a:p>
              <a:endParaRPr lang="zh-CN" altLang="en-US"/>
            </a:p>
          </p:txBody>
        </p:sp>
        <p:pic>
          <p:nvPicPr>
            <p:cNvPr id="36" name="Picture 6" descr="H:\永通\永通20180322\永通延保\市场\LOGO\品牌\LOGO_一众.jpg"/>
            <p:cNvPicPr>
              <a:picLocks noChangeAspect="1" noChangeArrowheads="1"/>
            </p:cNvPicPr>
            <p:nvPr>
              <p:custDataLst>
                <p:tags r:id="rId24"/>
              </p:custDataLst>
            </p:nvPr>
          </p:nvPicPr>
          <p:blipFill>
            <a:blip r:embed="rId25" cstate="print"/>
            <a:srcRect t="12000" b="12000"/>
            <a:stretch>
              <a:fillRect/>
            </a:stretch>
          </p:blipFill>
          <p:spPr bwMode="auto">
            <a:xfrm>
              <a:off x="4521070" y="1046714"/>
              <a:ext cx="459135" cy="348943"/>
            </a:xfrm>
            <a:prstGeom prst="rect">
              <a:avLst/>
            </a:prstGeom>
            <a:noFill/>
          </p:spPr>
        </p:pic>
        <p:pic>
          <p:nvPicPr>
            <p:cNvPr id="37" name="Picture 2" descr="C:\Users\Administrator\Desktop\丰田logo.jpg"/>
            <p:cNvPicPr>
              <a:picLocks noChangeAspect="1" noChangeArrowheads="1"/>
            </p:cNvPicPr>
            <p:nvPr>
              <p:custDataLst>
                <p:tags r:id="rId26"/>
              </p:custDataLst>
            </p:nvPr>
          </p:nvPicPr>
          <p:blipFill>
            <a:blip r:embed="rId27" cstate="print"/>
            <a:srcRect l="8457" t="14842" r="11626" b="15953"/>
            <a:stretch>
              <a:fillRect/>
            </a:stretch>
          </p:blipFill>
          <p:spPr bwMode="auto">
            <a:xfrm>
              <a:off x="5471935" y="1175068"/>
              <a:ext cx="896532" cy="292819"/>
            </a:xfrm>
            <a:prstGeom prst="rect">
              <a:avLst/>
            </a:prstGeom>
            <a:noFill/>
          </p:spPr>
        </p:pic>
        <p:pic>
          <p:nvPicPr>
            <p:cNvPr id="38" name="Picture 3" descr="C:\Users\Administrator\Desktop\奥迪标志 拷贝.gif"/>
            <p:cNvPicPr>
              <a:picLocks noChangeAspect="1" noChangeArrowheads="1"/>
            </p:cNvPicPr>
            <p:nvPr>
              <p:custDataLst>
                <p:tags r:id="rId28"/>
              </p:custDataLst>
            </p:nvPr>
          </p:nvPicPr>
          <p:blipFill>
            <a:blip r:embed="rId29" cstate="print"/>
            <a:srcRect/>
            <a:stretch>
              <a:fillRect/>
            </a:stretch>
          </p:blipFill>
          <p:spPr bwMode="auto">
            <a:xfrm>
              <a:off x="5137835" y="1819829"/>
              <a:ext cx="681045" cy="358355"/>
            </a:xfrm>
            <a:prstGeom prst="rect">
              <a:avLst/>
            </a:prstGeom>
            <a:noFill/>
          </p:spPr>
        </p:pic>
        <p:pic>
          <p:nvPicPr>
            <p:cNvPr id="39" name="Picture 6" descr="H:\永通\永通20180322\永通延保\市场\LOGO\品牌\LOGO_一众.jpg"/>
            <p:cNvPicPr>
              <a:picLocks noChangeAspect="1" noChangeArrowheads="1"/>
            </p:cNvPicPr>
            <p:nvPr>
              <p:custDataLst>
                <p:tags r:id="rId30"/>
              </p:custDataLst>
            </p:nvPr>
          </p:nvPicPr>
          <p:blipFill>
            <a:blip r:embed="rId25" cstate="print"/>
            <a:srcRect t="12000" b="12000"/>
            <a:stretch>
              <a:fillRect/>
            </a:stretch>
          </p:blipFill>
          <p:spPr bwMode="auto">
            <a:xfrm>
              <a:off x="5399707" y="2346661"/>
              <a:ext cx="459135" cy="348943"/>
            </a:xfrm>
            <a:prstGeom prst="rect">
              <a:avLst/>
            </a:prstGeom>
            <a:noFill/>
          </p:spPr>
        </p:pic>
        <p:pic>
          <p:nvPicPr>
            <p:cNvPr id="40" name="Picture 6" descr="H:\永通\永通20180322\永通延保\市场\LOGO\品牌\LOGO_一众.jpg"/>
            <p:cNvPicPr>
              <a:picLocks noChangeAspect="1" noChangeArrowheads="1"/>
            </p:cNvPicPr>
            <p:nvPr>
              <p:custDataLst>
                <p:tags r:id="rId31"/>
              </p:custDataLst>
            </p:nvPr>
          </p:nvPicPr>
          <p:blipFill>
            <a:blip r:embed="rId25" cstate="print"/>
            <a:srcRect t="12000" b="12000"/>
            <a:stretch>
              <a:fillRect/>
            </a:stretch>
          </p:blipFill>
          <p:spPr bwMode="auto">
            <a:xfrm>
              <a:off x="4201908" y="2722618"/>
              <a:ext cx="459135" cy="348943"/>
            </a:xfrm>
            <a:prstGeom prst="rect">
              <a:avLst/>
            </a:prstGeom>
            <a:noFill/>
          </p:spPr>
        </p:pic>
        <p:pic>
          <p:nvPicPr>
            <p:cNvPr id="41" name="Picture 14" descr="H:\永通\永通20180322\永通延保\市场\LOGO\品牌\LOGO_现代.jpg"/>
            <p:cNvPicPr>
              <a:picLocks noChangeAspect="1" noChangeArrowheads="1"/>
            </p:cNvPicPr>
            <p:nvPr>
              <p:custDataLst>
                <p:tags r:id="rId32"/>
              </p:custDataLst>
            </p:nvPr>
          </p:nvPicPr>
          <p:blipFill>
            <a:blip r:embed="rId33" cstate="print"/>
            <a:srcRect t="20044" b="14941"/>
            <a:stretch>
              <a:fillRect/>
            </a:stretch>
          </p:blipFill>
          <p:spPr bwMode="auto">
            <a:xfrm>
              <a:off x="3473063" y="3528209"/>
              <a:ext cx="567402" cy="368897"/>
            </a:xfrm>
            <a:prstGeom prst="rect">
              <a:avLst/>
            </a:prstGeom>
            <a:noFill/>
          </p:spPr>
        </p:pic>
        <p:pic>
          <p:nvPicPr>
            <p:cNvPr id="42" name="Picture 6" descr="H:\永通\永通20180322\永通延保\市场\LOGO\品牌\LOGO_一众.jpg"/>
            <p:cNvPicPr>
              <a:picLocks noChangeAspect="1" noChangeArrowheads="1"/>
            </p:cNvPicPr>
            <p:nvPr>
              <p:custDataLst>
                <p:tags r:id="rId34"/>
              </p:custDataLst>
            </p:nvPr>
          </p:nvPicPr>
          <p:blipFill>
            <a:blip r:embed="rId25" cstate="print"/>
            <a:srcRect t="12000" b="12000"/>
            <a:stretch>
              <a:fillRect/>
            </a:stretch>
          </p:blipFill>
          <p:spPr bwMode="auto">
            <a:xfrm>
              <a:off x="5371405" y="5126422"/>
              <a:ext cx="459135" cy="348943"/>
            </a:xfrm>
            <a:prstGeom prst="rect">
              <a:avLst/>
            </a:prstGeom>
            <a:noFill/>
          </p:spPr>
        </p:pic>
        <p:pic>
          <p:nvPicPr>
            <p:cNvPr id="43" name="Picture 14" descr="H:\永通\永通20180322\永通延保\市场\LOGO\品牌\LOGO_现代.jpg"/>
            <p:cNvPicPr>
              <a:picLocks noChangeAspect="1" noChangeArrowheads="1"/>
            </p:cNvPicPr>
            <p:nvPr>
              <p:custDataLst>
                <p:tags r:id="rId35"/>
              </p:custDataLst>
            </p:nvPr>
          </p:nvPicPr>
          <p:blipFill>
            <a:blip r:embed="rId33" cstate="print"/>
            <a:srcRect t="20044" b="14941"/>
            <a:stretch>
              <a:fillRect/>
            </a:stretch>
          </p:blipFill>
          <p:spPr bwMode="auto">
            <a:xfrm>
              <a:off x="5481198" y="5789207"/>
              <a:ext cx="567402" cy="368897"/>
            </a:xfrm>
            <a:prstGeom prst="rect">
              <a:avLst/>
            </a:prstGeom>
            <a:noFill/>
          </p:spPr>
        </p:pic>
        <p:pic>
          <p:nvPicPr>
            <p:cNvPr id="44" name="Picture 6" descr="H:\永通\永通20180322\永通延保\市场\LOGO\品牌\LOGO_一众.jpg"/>
            <p:cNvPicPr>
              <a:picLocks noChangeAspect="1" noChangeArrowheads="1"/>
            </p:cNvPicPr>
            <p:nvPr>
              <p:custDataLst>
                <p:tags r:id="rId36"/>
              </p:custDataLst>
            </p:nvPr>
          </p:nvPicPr>
          <p:blipFill>
            <a:blip r:embed="rId25" cstate="print"/>
            <a:srcRect t="12000" b="12000"/>
            <a:stretch>
              <a:fillRect/>
            </a:stretch>
          </p:blipFill>
          <p:spPr bwMode="auto">
            <a:xfrm>
              <a:off x="7122145" y="5036332"/>
              <a:ext cx="459135" cy="348943"/>
            </a:xfrm>
            <a:prstGeom prst="rect">
              <a:avLst/>
            </a:prstGeom>
            <a:noFill/>
          </p:spPr>
        </p:pic>
        <p:pic>
          <p:nvPicPr>
            <p:cNvPr id="45" name="Picture 12" descr="H:\永通\永通20180322\永通延保\市场\LOGO\品牌\LOGO_广丰.jpg"/>
            <p:cNvPicPr>
              <a:picLocks noChangeAspect="1" noChangeArrowheads="1"/>
            </p:cNvPicPr>
            <p:nvPr>
              <p:custDataLst>
                <p:tags r:id="rId37"/>
              </p:custDataLst>
            </p:nvPr>
          </p:nvPicPr>
          <p:blipFill>
            <a:blip r:embed="rId38" cstate="print"/>
            <a:srcRect t="31500" b="33851"/>
            <a:stretch>
              <a:fillRect/>
            </a:stretch>
          </p:blipFill>
          <p:spPr bwMode="auto">
            <a:xfrm>
              <a:off x="3185380" y="2029693"/>
              <a:ext cx="1050999" cy="145666"/>
            </a:xfrm>
            <a:prstGeom prst="rect">
              <a:avLst/>
            </a:prstGeom>
            <a:noFill/>
          </p:spPr>
        </p:pic>
        <p:pic>
          <p:nvPicPr>
            <p:cNvPr id="46" name="Picture 5" descr="C:\Users\Administrator\Desktop\保时捷全新logo 拷贝.gif"/>
            <p:cNvPicPr>
              <a:picLocks noChangeAspect="1" noChangeArrowheads="1"/>
            </p:cNvPicPr>
            <p:nvPr>
              <p:custDataLst>
                <p:tags r:id="rId39"/>
              </p:custDataLst>
            </p:nvPr>
          </p:nvPicPr>
          <p:blipFill>
            <a:blip r:embed="rId40" cstate="print"/>
            <a:srcRect/>
            <a:stretch>
              <a:fillRect/>
            </a:stretch>
          </p:blipFill>
          <p:spPr bwMode="auto">
            <a:xfrm>
              <a:off x="5182804" y="1004469"/>
              <a:ext cx="526926" cy="270714"/>
            </a:xfrm>
            <a:prstGeom prst="rect">
              <a:avLst/>
            </a:prstGeom>
            <a:noFill/>
          </p:spPr>
        </p:pic>
      </p:grpSp>
      <p:pic>
        <p:nvPicPr>
          <p:cNvPr id="47" name="Picture 3" descr="C:\Users\Administrator\Desktop\奥迪标志 拷贝.gif"/>
          <p:cNvPicPr>
            <a:picLocks noChangeAspect="1" noChangeArrowheads="1"/>
          </p:cNvPicPr>
          <p:nvPr>
            <p:custDataLst>
              <p:tags r:id="rId41"/>
            </p:custDataLst>
          </p:nvPr>
        </p:nvPicPr>
        <p:blipFill>
          <a:blip r:embed="rId29" cstate="print"/>
          <a:srcRect/>
          <a:stretch>
            <a:fillRect/>
          </a:stretch>
        </p:blipFill>
        <p:spPr bwMode="auto">
          <a:xfrm>
            <a:off x="5807797" y="4653339"/>
            <a:ext cx="643042" cy="330487"/>
          </a:xfrm>
          <a:prstGeom prst="rect">
            <a:avLst/>
          </a:prstGeom>
          <a:noFill/>
        </p:spPr>
      </p:pic>
      <p:pic>
        <p:nvPicPr>
          <p:cNvPr id="48" name="Picture 2" descr="C:\Users\Administrator\Desktop\丰田logo.jpg"/>
          <p:cNvPicPr>
            <a:picLocks noChangeAspect="1" noChangeArrowheads="1"/>
          </p:cNvPicPr>
          <p:nvPr>
            <p:custDataLst>
              <p:tags r:id="rId42"/>
            </p:custDataLst>
          </p:nvPr>
        </p:nvPicPr>
        <p:blipFill>
          <a:blip r:embed="rId27" cstate="print"/>
          <a:srcRect l="8457" t="14842" r="11626" b="15953"/>
          <a:stretch>
            <a:fillRect/>
          </a:stretch>
        </p:blipFill>
        <p:spPr bwMode="auto">
          <a:xfrm>
            <a:off x="4123639" y="2224203"/>
            <a:ext cx="846504" cy="270048"/>
          </a:xfrm>
          <a:prstGeom prst="rect">
            <a:avLst/>
          </a:prstGeom>
          <a:noFill/>
        </p:spPr>
      </p:pic>
      <p:pic>
        <p:nvPicPr>
          <p:cNvPr id="49" name="图片 48"/>
          <p:cNvPicPr>
            <a:picLocks noChangeAspect="1"/>
          </p:cNvPicPr>
          <p:nvPr/>
        </p:nvPicPr>
        <p:blipFill>
          <a:blip r:embed="rId43"/>
          <a:stretch>
            <a:fillRect/>
          </a:stretch>
        </p:blipFill>
        <p:spPr>
          <a:xfrm>
            <a:off x="4003675" y="2945130"/>
            <a:ext cx="580390" cy="41973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4" name="TextBox 46"/>
          <p:cNvSpPr txBox="1"/>
          <p:nvPr/>
        </p:nvSpPr>
        <p:spPr>
          <a:xfrm>
            <a:off x="396598" y="164638"/>
            <a:ext cx="9731852" cy="480053"/>
          </a:xfrm>
          <a:prstGeom prst="rect">
            <a:avLst/>
          </a:prstGeom>
          <a:noFill/>
        </p:spPr>
        <p:txBody>
          <a:bodyPr wrap="square" lIns="122120" tIns="61060" rIns="122120" bIns="61060" rtlCol="0" anchor="ctr" anchorCtr="0">
            <a:noAutofit/>
          </a:bodyPr>
          <a:p>
            <a:pPr defTabSz="1221740">
              <a:defRPr/>
            </a:pPr>
            <a:r>
              <a:rPr lang="zh-CN" sz="28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rPr>
              <a:t>集团简介</a:t>
            </a:r>
            <a:endParaRPr lang="zh-CN" sz="2800" b="1" kern="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28" name="任意多边形 18"/>
          <p:cNvSpPr/>
          <p:nvPr>
            <p:custDataLst>
              <p:tags r:id="rId1"/>
            </p:custDataLst>
          </p:nvPr>
        </p:nvSpPr>
        <p:spPr>
          <a:xfrm rot="16200000">
            <a:off x="5616212" y="3497254"/>
            <a:ext cx="3497938" cy="2321786"/>
          </a:xfrm>
          <a:custGeom>
            <a:avLst/>
            <a:gdLst>
              <a:gd name="connsiteX0" fmla="*/ 0 w 2008808"/>
              <a:gd name="connsiteY0" fmla="*/ 0 h 3820290"/>
              <a:gd name="connsiteX1" fmla="*/ 2008808 w 2008808"/>
              <a:gd name="connsiteY1" fmla="*/ 0 h 3820290"/>
              <a:gd name="connsiteX2" fmla="*/ 2008808 w 2008808"/>
              <a:gd name="connsiteY2" fmla="*/ 3820290 h 3820290"/>
              <a:gd name="connsiteX3" fmla="*/ 0 w 2008808"/>
              <a:gd name="connsiteY3" fmla="*/ 3820290 h 3820290"/>
              <a:gd name="connsiteX4" fmla="*/ 0 w 2008808"/>
              <a:gd name="connsiteY4" fmla="*/ 0 h 38202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08808" h="3820290">
                <a:moveTo>
                  <a:pt x="2008808" y="2"/>
                </a:moveTo>
                <a:lnTo>
                  <a:pt x="2008808" y="3820288"/>
                </a:lnTo>
                <a:lnTo>
                  <a:pt x="0" y="3820288"/>
                </a:lnTo>
                <a:lnTo>
                  <a:pt x="0" y="2"/>
                </a:lnTo>
                <a:lnTo>
                  <a:pt x="2008808" y="2"/>
                </a:lnTo>
                <a:close/>
              </a:path>
            </a:pathLst>
          </a:custGeom>
          <a:solidFill>
            <a:schemeClr val="accent3">
              <a:lumMod val="65000"/>
            </a:schemeClr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473469" tIns="1492843" rIns="137159" bIns="24155" numCol="1" spcCol="1270" anchor="ctr" anchorCtr="0">
            <a:noAutofit/>
          </a:bodyPr>
          <a:lstStyle/>
          <a:p>
            <a:pPr lvl="0" algn="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zh-CN" altLang="en-US" sz="2400" kern="1200"/>
          </a:p>
        </p:txBody>
      </p:sp>
      <p:sp>
        <p:nvSpPr>
          <p:cNvPr id="34" name="任意多边形 19"/>
          <p:cNvSpPr/>
          <p:nvPr>
            <p:custDataLst>
              <p:tags r:id="rId2"/>
            </p:custDataLst>
          </p:nvPr>
        </p:nvSpPr>
        <p:spPr>
          <a:xfrm rot="16200000">
            <a:off x="8422352" y="3786375"/>
            <a:ext cx="2919694" cy="2321786"/>
          </a:xfrm>
          <a:custGeom>
            <a:avLst/>
            <a:gdLst>
              <a:gd name="connsiteX0" fmla="*/ 0 w 2008808"/>
              <a:gd name="connsiteY0" fmla="*/ 0 h 3188757"/>
              <a:gd name="connsiteX1" fmla="*/ 2008808 w 2008808"/>
              <a:gd name="connsiteY1" fmla="*/ 0 h 3188757"/>
              <a:gd name="connsiteX2" fmla="*/ 2008808 w 2008808"/>
              <a:gd name="connsiteY2" fmla="*/ 3188757 h 3188757"/>
              <a:gd name="connsiteX3" fmla="*/ 0 w 2008808"/>
              <a:gd name="connsiteY3" fmla="*/ 3188757 h 3188757"/>
              <a:gd name="connsiteX4" fmla="*/ 0 w 2008808"/>
              <a:gd name="connsiteY4" fmla="*/ 0 h 31887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08808" h="3188757">
                <a:moveTo>
                  <a:pt x="2008808" y="1"/>
                </a:moveTo>
                <a:lnTo>
                  <a:pt x="2008808" y="3188756"/>
                </a:lnTo>
                <a:lnTo>
                  <a:pt x="0" y="3188756"/>
                </a:lnTo>
                <a:lnTo>
                  <a:pt x="0" y="1"/>
                </a:lnTo>
                <a:lnTo>
                  <a:pt x="2008808" y="1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410315" tIns="1492844" rIns="137161" bIns="24154" numCol="1" spcCol="1270" anchor="ctr" anchorCtr="0">
            <a:noAutofit/>
          </a:bodyPr>
          <a:lstStyle/>
          <a:p>
            <a:pPr lvl="0" algn="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zh-CN" altLang="en-US" sz="2400" kern="1200" dirty="0"/>
          </a:p>
        </p:txBody>
      </p:sp>
      <p:sp>
        <p:nvSpPr>
          <p:cNvPr id="35" name="任意多边形 20"/>
          <p:cNvSpPr/>
          <p:nvPr>
            <p:custDataLst>
              <p:tags r:id="rId3"/>
            </p:custDataLst>
          </p:nvPr>
        </p:nvSpPr>
        <p:spPr>
          <a:xfrm rot="16200000">
            <a:off x="2804003" y="3202064"/>
            <a:ext cx="4088318" cy="2321786"/>
          </a:xfrm>
          <a:custGeom>
            <a:avLst/>
            <a:gdLst>
              <a:gd name="connsiteX0" fmla="*/ 0 w 2008808"/>
              <a:gd name="connsiteY0" fmla="*/ 0 h 4465076"/>
              <a:gd name="connsiteX1" fmla="*/ 2008808 w 2008808"/>
              <a:gd name="connsiteY1" fmla="*/ 0 h 4465076"/>
              <a:gd name="connsiteX2" fmla="*/ 2008808 w 2008808"/>
              <a:gd name="connsiteY2" fmla="*/ 4465076 h 4465076"/>
              <a:gd name="connsiteX3" fmla="*/ 0 w 2008808"/>
              <a:gd name="connsiteY3" fmla="*/ 4465076 h 4465076"/>
              <a:gd name="connsiteX4" fmla="*/ 0 w 2008808"/>
              <a:gd name="connsiteY4" fmla="*/ 0 h 44650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08808" h="4465076">
                <a:moveTo>
                  <a:pt x="2008808" y="2"/>
                </a:moveTo>
                <a:lnTo>
                  <a:pt x="2008808" y="4465074"/>
                </a:lnTo>
                <a:lnTo>
                  <a:pt x="0" y="4465074"/>
                </a:lnTo>
                <a:lnTo>
                  <a:pt x="0" y="2"/>
                </a:lnTo>
                <a:lnTo>
                  <a:pt x="2008808" y="2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64618" tIns="1492844" rIns="177165" bIns="33044" numCol="1" spcCol="1270" anchor="ctr" anchorCtr="0">
            <a:noAutofit/>
          </a:bodyPr>
          <a:lstStyle/>
          <a:p>
            <a:pPr lvl="0" algn="r" defTabSz="1377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zh-CN" altLang="en-US" sz="3100" kern="1200"/>
          </a:p>
        </p:txBody>
      </p:sp>
      <p:sp>
        <p:nvSpPr>
          <p:cNvPr id="36" name="任意多边形 21"/>
          <p:cNvSpPr/>
          <p:nvPr>
            <p:custDataLst>
              <p:tags r:id="rId4"/>
            </p:custDataLst>
          </p:nvPr>
        </p:nvSpPr>
        <p:spPr>
          <a:xfrm rot="16200000">
            <a:off x="8829" y="2923908"/>
            <a:ext cx="4644628" cy="2321787"/>
          </a:xfrm>
          <a:custGeom>
            <a:avLst/>
            <a:gdLst>
              <a:gd name="connsiteX0" fmla="*/ 0 w 2008808"/>
              <a:gd name="connsiteY0" fmla="*/ 0 h 5072652"/>
              <a:gd name="connsiteX1" fmla="*/ 2008808 w 2008808"/>
              <a:gd name="connsiteY1" fmla="*/ 0 h 5072652"/>
              <a:gd name="connsiteX2" fmla="*/ 2008808 w 2008808"/>
              <a:gd name="connsiteY2" fmla="*/ 5072652 h 5072652"/>
              <a:gd name="connsiteX3" fmla="*/ 0 w 2008808"/>
              <a:gd name="connsiteY3" fmla="*/ 5072652 h 5072652"/>
              <a:gd name="connsiteX4" fmla="*/ 0 w 2008808"/>
              <a:gd name="connsiteY4" fmla="*/ 0 h 50726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08808" h="5072652">
                <a:moveTo>
                  <a:pt x="2008808" y="3"/>
                </a:moveTo>
                <a:lnTo>
                  <a:pt x="2008808" y="5072649"/>
                </a:lnTo>
                <a:lnTo>
                  <a:pt x="0" y="5072649"/>
                </a:lnTo>
                <a:lnTo>
                  <a:pt x="0" y="3"/>
                </a:lnTo>
                <a:lnTo>
                  <a:pt x="2008808" y="3"/>
                </a:lnTo>
                <a:close/>
              </a:path>
            </a:pathLst>
          </a:custGeom>
          <a:solidFill>
            <a:schemeClr val="accent3">
              <a:lumMod val="65000"/>
            </a:schemeClr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98705" tIns="1492846" rIns="137160" bIns="24153" numCol="1" spcCol="1270" anchor="ctr" anchorCtr="0">
            <a:noAutofit/>
          </a:bodyPr>
          <a:lstStyle/>
          <a:p>
            <a:pPr lvl="0" algn="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zh-CN" altLang="en-US" sz="2400" kern="1200" dirty="0">
              <a:solidFill>
                <a:schemeClr val="tx1"/>
              </a:solidFill>
            </a:endParaRPr>
          </a:p>
        </p:txBody>
      </p:sp>
      <p:sp>
        <p:nvSpPr>
          <p:cNvPr id="33" name="KSO_Shape"/>
          <p:cNvSpPr/>
          <p:nvPr>
            <p:custDataLst>
              <p:tags r:id="rId5"/>
            </p:custDataLst>
          </p:nvPr>
        </p:nvSpPr>
        <p:spPr bwMode="auto">
          <a:xfrm>
            <a:off x="9171734" y="2070772"/>
            <a:ext cx="1420929" cy="1387774"/>
          </a:xfrm>
          <a:custGeom>
            <a:avLst/>
            <a:gdLst/>
            <a:ahLst/>
            <a:cxnLst/>
            <a:rect l="0" t="0" r="r" b="b"/>
            <a:pathLst>
              <a:path w="5833534" h="5697984">
                <a:moveTo>
                  <a:pt x="4116344" y="2028563"/>
                </a:moveTo>
                <a:lnTo>
                  <a:pt x="4115715" y="2034106"/>
                </a:lnTo>
                <a:lnTo>
                  <a:pt x="4105639" y="2083992"/>
                </a:lnTo>
                <a:lnTo>
                  <a:pt x="4085489" y="2122793"/>
                </a:lnTo>
                <a:lnTo>
                  <a:pt x="4055263" y="2161593"/>
                </a:lnTo>
                <a:lnTo>
                  <a:pt x="4025038" y="2189308"/>
                </a:lnTo>
                <a:lnTo>
                  <a:pt x="3989775" y="2211480"/>
                </a:lnTo>
                <a:lnTo>
                  <a:pt x="3959549" y="2223952"/>
                </a:lnTo>
                <a:lnTo>
                  <a:pt x="3959549" y="2244737"/>
                </a:lnTo>
                <a:lnTo>
                  <a:pt x="3964587" y="2266909"/>
                </a:lnTo>
                <a:lnTo>
                  <a:pt x="3974662" y="2289081"/>
                </a:lnTo>
                <a:lnTo>
                  <a:pt x="3989775" y="2311252"/>
                </a:lnTo>
                <a:lnTo>
                  <a:pt x="4004887" y="2327881"/>
                </a:lnTo>
                <a:lnTo>
                  <a:pt x="4161053" y="2460911"/>
                </a:lnTo>
                <a:lnTo>
                  <a:pt x="4352482" y="2189308"/>
                </a:lnTo>
                <a:lnTo>
                  <a:pt x="4196316" y="2056277"/>
                </a:lnTo>
                <a:lnTo>
                  <a:pt x="4176166" y="2045192"/>
                </a:lnTo>
                <a:lnTo>
                  <a:pt x="4156015" y="2034106"/>
                </a:lnTo>
                <a:lnTo>
                  <a:pt x="4135865" y="2028563"/>
                </a:lnTo>
                <a:lnTo>
                  <a:pt x="4116344" y="2028563"/>
                </a:lnTo>
                <a:close/>
                <a:moveTo>
                  <a:pt x="2040226" y="1191580"/>
                </a:moveTo>
                <a:lnTo>
                  <a:pt x="2125865" y="1191580"/>
                </a:lnTo>
                <a:lnTo>
                  <a:pt x="2211504" y="1202666"/>
                </a:lnTo>
                <a:lnTo>
                  <a:pt x="2292105" y="1224838"/>
                </a:lnTo>
                <a:lnTo>
                  <a:pt x="2332406" y="1241466"/>
                </a:lnTo>
                <a:lnTo>
                  <a:pt x="2372707" y="1258095"/>
                </a:lnTo>
                <a:lnTo>
                  <a:pt x="2398150" y="1274092"/>
                </a:lnTo>
                <a:lnTo>
                  <a:pt x="3989775" y="1768045"/>
                </a:lnTo>
                <a:lnTo>
                  <a:pt x="4025038" y="1790217"/>
                </a:lnTo>
                <a:lnTo>
                  <a:pt x="4060301" y="1823474"/>
                </a:lnTo>
                <a:lnTo>
                  <a:pt x="4085489" y="1856732"/>
                </a:lnTo>
                <a:lnTo>
                  <a:pt x="4091442" y="1869834"/>
                </a:lnTo>
                <a:lnTo>
                  <a:pt x="4100602" y="1867818"/>
                </a:lnTo>
                <a:lnTo>
                  <a:pt x="4145940" y="1862275"/>
                </a:lnTo>
                <a:lnTo>
                  <a:pt x="4196316" y="1873361"/>
                </a:lnTo>
                <a:lnTo>
                  <a:pt x="4241655" y="1889989"/>
                </a:lnTo>
                <a:lnTo>
                  <a:pt x="4281955" y="1923247"/>
                </a:lnTo>
                <a:lnTo>
                  <a:pt x="4443158" y="2061820"/>
                </a:lnTo>
                <a:lnTo>
                  <a:pt x="4785715" y="1585128"/>
                </a:lnTo>
                <a:lnTo>
                  <a:pt x="4800827" y="1568499"/>
                </a:lnTo>
                <a:lnTo>
                  <a:pt x="4815940" y="1557414"/>
                </a:lnTo>
                <a:lnTo>
                  <a:pt x="4836091" y="1546328"/>
                </a:lnTo>
                <a:lnTo>
                  <a:pt x="4856241" y="1540785"/>
                </a:lnTo>
                <a:lnTo>
                  <a:pt x="4876391" y="1540785"/>
                </a:lnTo>
                <a:lnTo>
                  <a:pt x="4896542" y="1546328"/>
                </a:lnTo>
                <a:lnTo>
                  <a:pt x="4916692" y="1551871"/>
                </a:lnTo>
                <a:lnTo>
                  <a:pt x="4931805" y="1568499"/>
                </a:lnTo>
                <a:lnTo>
                  <a:pt x="5793233" y="2305709"/>
                </a:lnTo>
                <a:lnTo>
                  <a:pt x="5808346" y="2322338"/>
                </a:lnTo>
                <a:lnTo>
                  <a:pt x="5818421" y="2344510"/>
                </a:lnTo>
                <a:lnTo>
                  <a:pt x="5828497" y="2361139"/>
                </a:lnTo>
                <a:lnTo>
                  <a:pt x="5833534" y="2383311"/>
                </a:lnTo>
                <a:lnTo>
                  <a:pt x="5833534" y="2405482"/>
                </a:lnTo>
                <a:lnTo>
                  <a:pt x="5828497" y="2427654"/>
                </a:lnTo>
                <a:lnTo>
                  <a:pt x="5823459" y="2449826"/>
                </a:lnTo>
                <a:lnTo>
                  <a:pt x="5808346" y="2471997"/>
                </a:lnTo>
                <a:lnTo>
                  <a:pt x="4755489" y="3946417"/>
                </a:lnTo>
                <a:lnTo>
                  <a:pt x="4740376" y="3963046"/>
                </a:lnTo>
                <a:lnTo>
                  <a:pt x="4725264" y="3979675"/>
                </a:lnTo>
                <a:lnTo>
                  <a:pt x="4705113" y="3985218"/>
                </a:lnTo>
                <a:lnTo>
                  <a:pt x="4684963" y="3990761"/>
                </a:lnTo>
                <a:lnTo>
                  <a:pt x="4664812" y="3990761"/>
                </a:lnTo>
                <a:lnTo>
                  <a:pt x="4644662" y="3985218"/>
                </a:lnTo>
                <a:lnTo>
                  <a:pt x="4624512" y="3979675"/>
                </a:lnTo>
                <a:lnTo>
                  <a:pt x="4609399" y="3968589"/>
                </a:lnTo>
                <a:lnTo>
                  <a:pt x="3747970" y="3225836"/>
                </a:lnTo>
                <a:lnTo>
                  <a:pt x="3732857" y="3209207"/>
                </a:lnTo>
                <a:lnTo>
                  <a:pt x="3722782" y="3192579"/>
                </a:lnTo>
                <a:lnTo>
                  <a:pt x="3712707" y="3170407"/>
                </a:lnTo>
                <a:lnTo>
                  <a:pt x="3707669" y="3148235"/>
                </a:lnTo>
                <a:lnTo>
                  <a:pt x="3707669" y="3126063"/>
                </a:lnTo>
                <a:lnTo>
                  <a:pt x="3712707" y="3103892"/>
                </a:lnTo>
                <a:lnTo>
                  <a:pt x="3717745" y="3081720"/>
                </a:lnTo>
                <a:lnTo>
                  <a:pt x="3732857" y="3065091"/>
                </a:lnTo>
                <a:lnTo>
                  <a:pt x="4070376" y="2588399"/>
                </a:lnTo>
                <a:lnTo>
                  <a:pt x="3909173" y="2444283"/>
                </a:lnTo>
                <a:lnTo>
                  <a:pt x="3873910" y="2405482"/>
                </a:lnTo>
                <a:lnTo>
                  <a:pt x="3843684" y="2361139"/>
                </a:lnTo>
                <a:lnTo>
                  <a:pt x="3823534" y="2311252"/>
                </a:lnTo>
                <a:lnTo>
                  <a:pt x="3813459" y="2261366"/>
                </a:lnTo>
                <a:lnTo>
                  <a:pt x="3813459" y="2211480"/>
                </a:lnTo>
                <a:lnTo>
                  <a:pt x="3813729" y="2209996"/>
                </a:lnTo>
                <a:lnTo>
                  <a:pt x="2614518" y="1836763"/>
                </a:lnTo>
                <a:lnTo>
                  <a:pt x="2913586" y="3090555"/>
                </a:lnTo>
                <a:lnTo>
                  <a:pt x="3697594" y="4212478"/>
                </a:lnTo>
                <a:lnTo>
                  <a:pt x="3705792" y="4227513"/>
                </a:lnTo>
                <a:lnTo>
                  <a:pt x="4740376" y="4373223"/>
                </a:lnTo>
                <a:lnTo>
                  <a:pt x="4790752" y="4389852"/>
                </a:lnTo>
                <a:lnTo>
                  <a:pt x="4836091" y="4412024"/>
                </a:lnTo>
                <a:lnTo>
                  <a:pt x="4876391" y="4445281"/>
                </a:lnTo>
                <a:lnTo>
                  <a:pt x="4906617" y="4484082"/>
                </a:lnTo>
                <a:lnTo>
                  <a:pt x="4936842" y="4528425"/>
                </a:lnTo>
                <a:lnTo>
                  <a:pt x="4951955" y="4578312"/>
                </a:lnTo>
                <a:lnTo>
                  <a:pt x="4962030" y="4633741"/>
                </a:lnTo>
                <a:lnTo>
                  <a:pt x="4956993" y="4689171"/>
                </a:lnTo>
                <a:lnTo>
                  <a:pt x="4946918" y="4744600"/>
                </a:lnTo>
                <a:lnTo>
                  <a:pt x="4926767" y="4794486"/>
                </a:lnTo>
                <a:lnTo>
                  <a:pt x="4896542" y="4838830"/>
                </a:lnTo>
                <a:lnTo>
                  <a:pt x="4861279" y="4872087"/>
                </a:lnTo>
                <a:lnTo>
                  <a:pt x="4820978" y="4905345"/>
                </a:lnTo>
                <a:lnTo>
                  <a:pt x="4775639" y="4921974"/>
                </a:lnTo>
                <a:lnTo>
                  <a:pt x="4725264" y="4933060"/>
                </a:lnTo>
                <a:lnTo>
                  <a:pt x="4674888" y="4933060"/>
                </a:lnTo>
                <a:lnTo>
                  <a:pt x="3415489" y="4750143"/>
                </a:lnTo>
                <a:lnTo>
                  <a:pt x="3365113" y="4739057"/>
                </a:lnTo>
                <a:lnTo>
                  <a:pt x="3319775" y="4711342"/>
                </a:lnTo>
                <a:lnTo>
                  <a:pt x="3279474" y="4683628"/>
                </a:lnTo>
                <a:lnTo>
                  <a:pt x="3276115" y="4679317"/>
                </a:lnTo>
                <a:lnTo>
                  <a:pt x="3259324" y="4666999"/>
                </a:lnTo>
                <a:lnTo>
                  <a:pt x="3234136" y="4639284"/>
                </a:lnTo>
                <a:lnTo>
                  <a:pt x="3213985" y="4617112"/>
                </a:lnTo>
                <a:lnTo>
                  <a:pt x="2502629" y="3593564"/>
                </a:lnTo>
                <a:lnTo>
                  <a:pt x="2483534" y="3602756"/>
                </a:lnTo>
                <a:lnTo>
                  <a:pt x="2317294" y="3669271"/>
                </a:lnTo>
                <a:lnTo>
                  <a:pt x="2191354" y="3724700"/>
                </a:lnTo>
                <a:lnTo>
                  <a:pt x="2004963" y="3802301"/>
                </a:lnTo>
                <a:lnTo>
                  <a:pt x="1732933" y="3918703"/>
                </a:lnTo>
                <a:lnTo>
                  <a:pt x="1380301" y="4073905"/>
                </a:lnTo>
                <a:lnTo>
                  <a:pt x="1571730" y="4916431"/>
                </a:lnTo>
                <a:lnTo>
                  <a:pt x="1586842" y="4971860"/>
                </a:lnTo>
                <a:lnTo>
                  <a:pt x="1617068" y="5104890"/>
                </a:lnTo>
                <a:lnTo>
                  <a:pt x="1637218" y="5182492"/>
                </a:lnTo>
                <a:lnTo>
                  <a:pt x="1647293" y="5265636"/>
                </a:lnTo>
                <a:lnTo>
                  <a:pt x="1652331" y="5343237"/>
                </a:lnTo>
                <a:lnTo>
                  <a:pt x="1647293" y="5415295"/>
                </a:lnTo>
                <a:lnTo>
                  <a:pt x="1627143" y="5498439"/>
                </a:lnTo>
                <a:lnTo>
                  <a:pt x="1617068" y="5537239"/>
                </a:lnTo>
                <a:lnTo>
                  <a:pt x="1601955" y="5570497"/>
                </a:lnTo>
                <a:lnTo>
                  <a:pt x="1586842" y="5598211"/>
                </a:lnTo>
                <a:lnTo>
                  <a:pt x="1566692" y="5620383"/>
                </a:lnTo>
                <a:lnTo>
                  <a:pt x="1546542" y="5642555"/>
                </a:lnTo>
                <a:lnTo>
                  <a:pt x="1526391" y="5659184"/>
                </a:lnTo>
                <a:lnTo>
                  <a:pt x="1506241" y="5675813"/>
                </a:lnTo>
                <a:lnTo>
                  <a:pt x="1481053" y="5686898"/>
                </a:lnTo>
                <a:lnTo>
                  <a:pt x="1450827" y="5692441"/>
                </a:lnTo>
                <a:lnTo>
                  <a:pt x="1425639" y="5697984"/>
                </a:lnTo>
                <a:lnTo>
                  <a:pt x="1360151" y="5697984"/>
                </a:lnTo>
                <a:lnTo>
                  <a:pt x="1294662" y="5686898"/>
                </a:lnTo>
                <a:lnTo>
                  <a:pt x="1259399" y="5681355"/>
                </a:lnTo>
                <a:lnTo>
                  <a:pt x="1234211" y="5664727"/>
                </a:lnTo>
                <a:lnTo>
                  <a:pt x="1203985" y="5642555"/>
                </a:lnTo>
                <a:lnTo>
                  <a:pt x="1178797" y="5620383"/>
                </a:lnTo>
                <a:lnTo>
                  <a:pt x="1158647" y="5592669"/>
                </a:lnTo>
                <a:lnTo>
                  <a:pt x="1143534" y="5564954"/>
                </a:lnTo>
                <a:lnTo>
                  <a:pt x="1133459" y="5537239"/>
                </a:lnTo>
                <a:lnTo>
                  <a:pt x="1123384" y="5515067"/>
                </a:lnTo>
                <a:lnTo>
                  <a:pt x="780827" y="4012933"/>
                </a:lnTo>
                <a:lnTo>
                  <a:pt x="780827" y="3996304"/>
                </a:lnTo>
                <a:lnTo>
                  <a:pt x="765714" y="3940874"/>
                </a:lnTo>
                <a:lnTo>
                  <a:pt x="765714" y="3885445"/>
                </a:lnTo>
                <a:lnTo>
                  <a:pt x="770752" y="3830016"/>
                </a:lnTo>
                <a:lnTo>
                  <a:pt x="785865" y="3774587"/>
                </a:lnTo>
                <a:lnTo>
                  <a:pt x="811053" y="3730243"/>
                </a:lnTo>
                <a:lnTo>
                  <a:pt x="841278" y="3685900"/>
                </a:lnTo>
                <a:lnTo>
                  <a:pt x="881579" y="3647099"/>
                </a:lnTo>
                <a:lnTo>
                  <a:pt x="926917" y="3619384"/>
                </a:lnTo>
                <a:lnTo>
                  <a:pt x="2045264" y="3015205"/>
                </a:lnTo>
                <a:lnTo>
                  <a:pt x="1808497" y="2028563"/>
                </a:lnTo>
                <a:lnTo>
                  <a:pt x="1299700" y="2544055"/>
                </a:lnTo>
                <a:lnTo>
                  <a:pt x="1264436" y="2577313"/>
                </a:lnTo>
                <a:lnTo>
                  <a:pt x="1254361" y="2582856"/>
                </a:lnTo>
                <a:lnTo>
                  <a:pt x="1244286" y="2588399"/>
                </a:lnTo>
                <a:lnTo>
                  <a:pt x="1224136" y="2599485"/>
                </a:lnTo>
                <a:lnTo>
                  <a:pt x="1214060" y="2605028"/>
                </a:lnTo>
                <a:lnTo>
                  <a:pt x="1173760" y="2616114"/>
                </a:lnTo>
                <a:lnTo>
                  <a:pt x="1133459" y="2621657"/>
                </a:lnTo>
                <a:lnTo>
                  <a:pt x="1093158" y="2616114"/>
                </a:lnTo>
                <a:lnTo>
                  <a:pt x="1047820" y="2605028"/>
                </a:lnTo>
                <a:lnTo>
                  <a:pt x="1012557" y="2582856"/>
                </a:lnTo>
                <a:lnTo>
                  <a:pt x="95714" y="2039649"/>
                </a:lnTo>
                <a:lnTo>
                  <a:pt x="60451" y="2006391"/>
                </a:lnTo>
                <a:lnTo>
                  <a:pt x="35263" y="1973134"/>
                </a:lnTo>
                <a:lnTo>
                  <a:pt x="15113" y="1928790"/>
                </a:lnTo>
                <a:lnTo>
                  <a:pt x="5038" y="1884447"/>
                </a:lnTo>
                <a:lnTo>
                  <a:pt x="0" y="1840103"/>
                </a:lnTo>
                <a:lnTo>
                  <a:pt x="5038" y="1795760"/>
                </a:lnTo>
                <a:lnTo>
                  <a:pt x="15113" y="1751416"/>
                </a:lnTo>
                <a:lnTo>
                  <a:pt x="35263" y="1707073"/>
                </a:lnTo>
                <a:lnTo>
                  <a:pt x="65489" y="1668272"/>
                </a:lnTo>
                <a:lnTo>
                  <a:pt x="95714" y="1640558"/>
                </a:lnTo>
                <a:lnTo>
                  <a:pt x="136015" y="1618386"/>
                </a:lnTo>
                <a:lnTo>
                  <a:pt x="176316" y="1607300"/>
                </a:lnTo>
                <a:lnTo>
                  <a:pt x="216617" y="1601757"/>
                </a:lnTo>
                <a:lnTo>
                  <a:pt x="261955" y="1607300"/>
                </a:lnTo>
                <a:lnTo>
                  <a:pt x="302256" y="1618386"/>
                </a:lnTo>
                <a:lnTo>
                  <a:pt x="337519" y="1640558"/>
                </a:lnTo>
                <a:lnTo>
                  <a:pt x="1081691" y="2081462"/>
                </a:lnTo>
                <a:lnTo>
                  <a:pt x="1692632" y="1418840"/>
                </a:lnTo>
                <a:lnTo>
                  <a:pt x="1763158" y="1346782"/>
                </a:lnTo>
                <a:lnTo>
                  <a:pt x="1828647" y="1280267"/>
                </a:lnTo>
                <a:lnTo>
                  <a:pt x="1863910" y="1258095"/>
                </a:lnTo>
                <a:lnTo>
                  <a:pt x="1899173" y="1235923"/>
                </a:lnTo>
                <a:lnTo>
                  <a:pt x="1934436" y="1219295"/>
                </a:lnTo>
                <a:lnTo>
                  <a:pt x="1969699" y="1208209"/>
                </a:lnTo>
                <a:lnTo>
                  <a:pt x="2004963" y="1197123"/>
                </a:lnTo>
                <a:lnTo>
                  <a:pt x="2040226" y="1191580"/>
                </a:lnTo>
                <a:close/>
                <a:moveTo>
                  <a:pt x="3057820" y="731517"/>
                </a:moveTo>
                <a:lnTo>
                  <a:pt x="3148496" y="731517"/>
                </a:lnTo>
                <a:lnTo>
                  <a:pt x="3244211" y="737059"/>
                </a:lnTo>
                <a:lnTo>
                  <a:pt x="3339925" y="748145"/>
                </a:lnTo>
                <a:lnTo>
                  <a:pt x="3430602" y="764774"/>
                </a:lnTo>
                <a:lnTo>
                  <a:pt x="3662331" y="809118"/>
                </a:lnTo>
                <a:lnTo>
                  <a:pt x="3768121" y="836832"/>
                </a:lnTo>
                <a:lnTo>
                  <a:pt x="3798346" y="847918"/>
                </a:lnTo>
                <a:lnTo>
                  <a:pt x="3813459" y="859004"/>
                </a:lnTo>
                <a:lnTo>
                  <a:pt x="3828572" y="903347"/>
                </a:lnTo>
                <a:lnTo>
                  <a:pt x="3843684" y="997577"/>
                </a:lnTo>
                <a:lnTo>
                  <a:pt x="3873910" y="1186037"/>
                </a:lnTo>
                <a:lnTo>
                  <a:pt x="3808421" y="1213752"/>
                </a:lnTo>
                <a:lnTo>
                  <a:pt x="3742933" y="1235923"/>
                </a:lnTo>
                <a:lnTo>
                  <a:pt x="3677444" y="1263638"/>
                </a:lnTo>
                <a:lnTo>
                  <a:pt x="3611955" y="1291353"/>
                </a:lnTo>
                <a:lnTo>
                  <a:pt x="3586767" y="1252552"/>
                </a:lnTo>
                <a:lnTo>
                  <a:pt x="3561579" y="1219295"/>
                </a:lnTo>
                <a:lnTo>
                  <a:pt x="3526316" y="1186037"/>
                </a:lnTo>
                <a:lnTo>
                  <a:pt x="3496090" y="1158322"/>
                </a:lnTo>
                <a:lnTo>
                  <a:pt x="3455790" y="1130608"/>
                </a:lnTo>
                <a:lnTo>
                  <a:pt x="3415489" y="1108436"/>
                </a:lnTo>
                <a:lnTo>
                  <a:pt x="3334887" y="1064093"/>
                </a:lnTo>
                <a:lnTo>
                  <a:pt x="3244211" y="1030835"/>
                </a:lnTo>
                <a:lnTo>
                  <a:pt x="3153534" y="1003120"/>
                </a:lnTo>
                <a:lnTo>
                  <a:pt x="3067895" y="980949"/>
                </a:lnTo>
                <a:lnTo>
                  <a:pt x="2987293" y="969863"/>
                </a:lnTo>
                <a:lnTo>
                  <a:pt x="2881504" y="958777"/>
                </a:lnTo>
                <a:lnTo>
                  <a:pt x="2765639" y="958777"/>
                </a:lnTo>
                <a:lnTo>
                  <a:pt x="2644737" y="964320"/>
                </a:lnTo>
                <a:lnTo>
                  <a:pt x="2523835" y="980949"/>
                </a:lnTo>
                <a:lnTo>
                  <a:pt x="2397895" y="1008663"/>
                </a:lnTo>
                <a:lnTo>
                  <a:pt x="2282030" y="1047464"/>
                </a:lnTo>
                <a:lnTo>
                  <a:pt x="2226617" y="1069635"/>
                </a:lnTo>
                <a:lnTo>
                  <a:pt x="2176241" y="1091807"/>
                </a:lnTo>
                <a:lnTo>
                  <a:pt x="2125865" y="1119522"/>
                </a:lnTo>
                <a:lnTo>
                  <a:pt x="2080527" y="1147236"/>
                </a:lnTo>
                <a:lnTo>
                  <a:pt x="1984812" y="1113979"/>
                </a:lnTo>
                <a:lnTo>
                  <a:pt x="2065414" y="1058550"/>
                </a:lnTo>
                <a:lnTo>
                  <a:pt x="2146015" y="1008663"/>
                </a:lnTo>
                <a:lnTo>
                  <a:pt x="2231654" y="958777"/>
                </a:lnTo>
                <a:lnTo>
                  <a:pt x="2317294" y="914433"/>
                </a:lnTo>
                <a:lnTo>
                  <a:pt x="2402933" y="875633"/>
                </a:lnTo>
                <a:lnTo>
                  <a:pt x="2493609" y="842375"/>
                </a:lnTo>
                <a:lnTo>
                  <a:pt x="2584286" y="814661"/>
                </a:lnTo>
                <a:lnTo>
                  <a:pt x="2680000" y="786946"/>
                </a:lnTo>
                <a:lnTo>
                  <a:pt x="2770677" y="764774"/>
                </a:lnTo>
                <a:lnTo>
                  <a:pt x="2866391" y="748145"/>
                </a:lnTo>
                <a:lnTo>
                  <a:pt x="2962105" y="737059"/>
                </a:lnTo>
                <a:lnTo>
                  <a:pt x="3057820" y="731517"/>
                </a:lnTo>
                <a:close/>
                <a:moveTo>
                  <a:pt x="1435100" y="0"/>
                </a:moveTo>
                <a:cubicBezTo>
                  <a:pt x="1809181" y="0"/>
                  <a:pt x="2112433" y="303252"/>
                  <a:pt x="2112433" y="677333"/>
                </a:cubicBezTo>
                <a:cubicBezTo>
                  <a:pt x="2112433" y="1051414"/>
                  <a:pt x="1809181" y="1354666"/>
                  <a:pt x="1435100" y="1354666"/>
                </a:cubicBezTo>
                <a:cubicBezTo>
                  <a:pt x="1061019" y="1354666"/>
                  <a:pt x="757767" y="1051414"/>
                  <a:pt x="757767" y="677333"/>
                </a:cubicBezTo>
                <a:cubicBezTo>
                  <a:pt x="757767" y="303252"/>
                  <a:pt x="1061019" y="0"/>
                  <a:pt x="1435100" y="0"/>
                </a:cubicBez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9pPr>
          </a:lstStyle>
          <a:p>
            <a:pPr algn="ctr"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19" name="矩形 18"/>
          <p:cNvSpPr/>
          <p:nvPr>
            <p:custDataLst>
              <p:tags r:id="rId6"/>
            </p:custDataLst>
          </p:nvPr>
        </p:nvSpPr>
        <p:spPr>
          <a:xfrm>
            <a:off x="4151630" y="911225"/>
            <a:ext cx="5583555" cy="423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6446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altLang="zh-CN" sz="2400" b="1" dirty="0">
                <a:solidFill>
                  <a:srgbClr val="002060"/>
                </a:solidFill>
                <a:ea typeface="微软雅黑" panose="020B0503020204020204" pitchFamily="34" charset="-122"/>
              </a:rPr>
              <a:t>2024</a:t>
            </a:r>
            <a:r>
              <a:rPr lang="zh-CN" altLang="en-US" sz="2400" b="1" dirty="0">
                <a:solidFill>
                  <a:srgbClr val="002060"/>
                </a:solidFill>
                <a:ea typeface="微软雅黑" panose="020B0503020204020204" pitchFamily="34" charset="-122"/>
              </a:rPr>
              <a:t>年永通集团经营业绩</a:t>
            </a:r>
            <a:endParaRPr lang="en-US" altLang="zh-CN" sz="2400" b="1" dirty="0">
              <a:solidFill>
                <a:srgbClr val="002060"/>
              </a:solidFill>
              <a:ea typeface="微软雅黑" panose="020B0503020204020204" pitchFamily="34" charset="-122"/>
            </a:endParaRPr>
          </a:p>
        </p:txBody>
      </p:sp>
      <p:sp>
        <p:nvSpPr>
          <p:cNvPr id="22" name="矩形 21"/>
          <p:cNvSpPr/>
          <p:nvPr>
            <p:custDataLst>
              <p:tags r:id="rId7"/>
            </p:custDataLst>
          </p:nvPr>
        </p:nvSpPr>
        <p:spPr>
          <a:xfrm>
            <a:off x="1232120" y="3098305"/>
            <a:ext cx="1908710" cy="5892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6446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altLang="zh-CN" sz="3600" b="1" dirty="0">
                <a:solidFill>
                  <a:schemeClr val="bg1"/>
                </a:solidFill>
                <a:ea typeface="微软雅黑" panose="020B0503020204020204" pitchFamily="34" charset="-122"/>
              </a:rPr>
              <a:t>172</a:t>
            </a:r>
            <a:r>
              <a:rPr lang="zh-CN" altLang="en-US" sz="3600" b="1" dirty="0">
                <a:solidFill>
                  <a:schemeClr val="bg1"/>
                </a:solidFill>
                <a:ea typeface="微软雅黑" panose="020B0503020204020204" pitchFamily="34" charset="-122"/>
              </a:rPr>
              <a:t>亿</a:t>
            </a:r>
            <a:endParaRPr lang="en-US" altLang="zh-CN" sz="3600" b="1" dirty="0">
              <a:solidFill>
                <a:schemeClr val="bg1"/>
              </a:solidFill>
              <a:ea typeface="微软雅黑" panose="020B0503020204020204" pitchFamily="34" charset="-122"/>
            </a:endParaRPr>
          </a:p>
        </p:txBody>
      </p:sp>
      <p:sp>
        <p:nvSpPr>
          <p:cNvPr id="24" name="矩形 23"/>
          <p:cNvSpPr/>
          <p:nvPr>
            <p:custDataLst>
              <p:tags r:id="rId8"/>
            </p:custDataLst>
          </p:nvPr>
        </p:nvSpPr>
        <p:spPr>
          <a:xfrm>
            <a:off x="3751282" y="2693645"/>
            <a:ext cx="190871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6446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zh-CN" altLang="en-US" sz="4000" b="1" dirty="0">
                <a:ea typeface="微软雅黑" panose="020B0503020204020204" pitchFamily="34" charset="-122"/>
              </a:rPr>
              <a:t>销售量</a:t>
            </a:r>
            <a:endParaRPr lang="en-US" altLang="zh-CN" sz="4000" b="1" dirty="0">
              <a:ea typeface="微软雅黑" panose="020B0503020204020204" pitchFamily="34" charset="-122"/>
            </a:endParaRPr>
          </a:p>
        </p:txBody>
      </p:sp>
      <p:sp>
        <p:nvSpPr>
          <p:cNvPr id="25" name="矩形 24"/>
          <p:cNvSpPr/>
          <p:nvPr>
            <p:custDataLst>
              <p:tags r:id="rId9"/>
            </p:custDataLst>
          </p:nvPr>
        </p:nvSpPr>
        <p:spPr>
          <a:xfrm>
            <a:off x="3751282" y="3800998"/>
            <a:ext cx="1908710" cy="5892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6446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altLang="zh-CN" sz="3600" b="1" dirty="0">
                <a:ea typeface="微软雅黑" panose="020B0503020204020204" pitchFamily="34" charset="-122"/>
              </a:rPr>
              <a:t>5.4</a:t>
            </a:r>
            <a:r>
              <a:rPr lang="zh-CN" altLang="en-US" sz="3600" b="1" dirty="0">
                <a:ea typeface="微软雅黑" panose="020B0503020204020204" pitchFamily="34" charset="-122"/>
              </a:rPr>
              <a:t>万辆</a:t>
            </a:r>
            <a:endParaRPr lang="en-US" altLang="zh-CN" sz="3600" b="1" dirty="0">
              <a:ea typeface="微软雅黑" panose="020B0503020204020204" pitchFamily="34" charset="-122"/>
            </a:endParaRPr>
          </a:p>
        </p:txBody>
      </p:sp>
      <p:sp>
        <p:nvSpPr>
          <p:cNvPr id="29" name="矩形 28"/>
          <p:cNvSpPr/>
          <p:nvPr>
            <p:custDataLst>
              <p:tags r:id="rId10"/>
            </p:custDataLst>
          </p:nvPr>
        </p:nvSpPr>
        <p:spPr>
          <a:xfrm>
            <a:off x="6244484" y="4277715"/>
            <a:ext cx="1908710" cy="5892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6446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altLang="zh-CN" sz="3600" b="1" dirty="0">
                <a:solidFill>
                  <a:schemeClr val="bg1"/>
                </a:solidFill>
                <a:ea typeface="微软雅黑" panose="020B0503020204020204" pitchFamily="34" charset="-122"/>
              </a:rPr>
              <a:t>14.86</a:t>
            </a:r>
            <a:r>
              <a:rPr lang="zh-CN" altLang="en-US" sz="3600" b="1" dirty="0">
                <a:solidFill>
                  <a:schemeClr val="bg1"/>
                </a:solidFill>
                <a:ea typeface="微软雅黑" panose="020B0503020204020204" pitchFamily="34" charset="-122"/>
              </a:rPr>
              <a:t>亿</a:t>
            </a:r>
            <a:endParaRPr lang="en-US" altLang="zh-CN" sz="3600" b="1" dirty="0">
              <a:solidFill>
                <a:schemeClr val="bg1"/>
              </a:solidFill>
              <a:ea typeface="微软雅黑" panose="020B0503020204020204" pitchFamily="34" charset="-122"/>
            </a:endParaRPr>
          </a:p>
        </p:txBody>
      </p:sp>
      <p:sp>
        <p:nvSpPr>
          <p:cNvPr id="30" name="矩形 29"/>
          <p:cNvSpPr/>
          <p:nvPr>
            <p:custDataLst>
              <p:tags r:id="rId11"/>
            </p:custDataLst>
          </p:nvPr>
        </p:nvSpPr>
        <p:spPr>
          <a:xfrm>
            <a:off x="6244484" y="3272065"/>
            <a:ext cx="2487780" cy="645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6446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zh-CN" altLang="en-US" sz="4000" b="1" dirty="0">
                <a:solidFill>
                  <a:schemeClr val="bg1"/>
                </a:solidFill>
                <a:ea typeface="微软雅黑" panose="020B0503020204020204" pitchFamily="34" charset="-122"/>
              </a:rPr>
              <a:t>衍生业务</a:t>
            </a:r>
            <a:endParaRPr lang="en-US" altLang="zh-CN" sz="4000" b="1" dirty="0">
              <a:solidFill>
                <a:schemeClr val="bg1"/>
              </a:solidFill>
              <a:ea typeface="微软雅黑" panose="020B0503020204020204" pitchFamily="34" charset="-122"/>
            </a:endParaRPr>
          </a:p>
        </p:txBody>
      </p:sp>
      <p:sp>
        <p:nvSpPr>
          <p:cNvPr id="31" name="矩形 30"/>
          <p:cNvSpPr/>
          <p:nvPr>
            <p:custDataLst>
              <p:tags r:id="rId12"/>
            </p:custDataLst>
          </p:nvPr>
        </p:nvSpPr>
        <p:spPr>
          <a:xfrm>
            <a:off x="8728514" y="3836014"/>
            <a:ext cx="2613442" cy="645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6446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zh-CN" altLang="en-US" sz="4000" b="1" dirty="0">
                <a:ea typeface="微软雅黑" panose="020B0503020204020204" pitchFamily="34" charset="-122"/>
              </a:rPr>
              <a:t>售后产值</a:t>
            </a:r>
            <a:endParaRPr lang="zh-CN" altLang="en-US" sz="4000" b="1" dirty="0">
              <a:ea typeface="微软雅黑" panose="020B0503020204020204" pitchFamily="34" charset="-122"/>
            </a:endParaRPr>
          </a:p>
        </p:txBody>
      </p:sp>
      <p:sp>
        <p:nvSpPr>
          <p:cNvPr id="32" name="矩形 31"/>
          <p:cNvSpPr/>
          <p:nvPr>
            <p:custDataLst>
              <p:tags r:id="rId13"/>
            </p:custDataLst>
          </p:nvPr>
        </p:nvSpPr>
        <p:spPr>
          <a:xfrm>
            <a:off x="8927904" y="4801706"/>
            <a:ext cx="1908710" cy="5892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6446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altLang="zh-CN" sz="3600" b="1" dirty="0">
                <a:ea typeface="微软雅黑" panose="020B0503020204020204" pitchFamily="34" charset="-122"/>
              </a:rPr>
              <a:t>10.1</a:t>
            </a:r>
            <a:r>
              <a:rPr lang="zh-CN" altLang="en-US" sz="3600" b="1" dirty="0">
                <a:ea typeface="微软雅黑" panose="020B0503020204020204" pitchFamily="34" charset="-122"/>
              </a:rPr>
              <a:t>亿</a:t>
            </a:r>
            <a:endParaRPr lang="en-US" altLang="zh-CN" sz="3600" b="1" dirty="0">
              <a:ea typeface="微软雅黑" panose="020B0503020204020204" pitchFamily="34" charset="-122"/>
            </a:endParaRPr>
          </a:p>
        </p:txBody>
      </p:sp>
      <p:sp>
        <p:nvSpPr>
          <p:cNvPr id="37" name="矩形 36"/>
          <p:cNvSpPr/>
          <p:nvPr>
            <p:custDataLst>
              <p:tags r:id="rId14"/>
            </p:custDataLst>
          </p:nvPr>
        </p:nvSpPr>
        <p:spPr>
          <a:xfrm>
            <a:off x="1233058" y="2151335"/>
            <a:ext cx="214597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6446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zh-CN" altLang="en-US" sz="4000" b="1" dirty="0">
                <a:solidFill>
                  <a:schemeClr val="bg1"/>
                </a:solidFill>
                <a:ea typeface="微软雅黑" panose="020B0503020204020204" pitchFamily="34" charset="-122"/>
              </a:rPr>
              <a:t>总收入</a:t>
            </a:r>
            <a:endParaRPr lang="en-US" altLang="zh-CN" sz="4000" b="1" dirty="0">
              <a:solidFill>
                <a:schemeClr val="bg1"/>
              </a:solidFill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4" name="TextBox 46"/>
          <p:cNvSpPr txBox="1"/>
          <p:nvPr/>
        </p:nvSpPr>
        <p:spPr>
          <a:xfrm>
            <a:off x="396598" y="164638"/>
            <a:ext cx="9731852" cy="480053"/>
          </a:xfrm>
          <a:prstGeom prst="rect">
            <a:avLst/>
          </a:prstGeom>
          <a:noFill/>
        </p:spPr>
        <p:txBody>
          <a:bodyPr wrap="square" lIns="122120" tIns="61060" rIns="122120" bIns="61060" rtlCol="0" anchor="ctr" anchorCtr="0">
            <a:noAutofit/>
          </a:bodyPr>
          <a:p>
            <a:pPr defTabSz="1221740">
              <a:defRPr/>
            </a:pPr>
            <a:r>
              <a:rPr lang="zh-CN" sz="28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rPr>
              <a:t>公司简介</a:t>
            </a:r>
            <a:endParaRPr lang="zh-CN" sz="2800" b="1" kern="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pic>
        <p:nvPicPr>
          <p:cNvPr id="2" name="图片 1" descr="autohomedealer__ChtlxWS_kbCAVwAgAAEX-5cH8Qs76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675005" y="804545"/>
            <a:ext cx="4488815" cy="3367405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5835650" y="803910"/>
            <a:ext cx="5283835" cy="3435985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>
            <a:noAutofit/>
          </a:bodyPr>
          <a:p>
            <a:pPr algn="just">
              <a:lnSpc>
                <a:spcPct val="120000"/>
              </a:lnSpc>
              <a:spcAft>
                <a:spcPts val="600"/>
              </a:spcAft>
            </a:pPr>
            <a:r>
              <a:rPr lang="zh-CN" altLang="en-US" sz="1600" b="1" spc="3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长沙华运通丰田</a:t>
            </a:r>
            <a:r>
              <a:rPr lang="zh-CN" altLang="en-US" sz="1600" spc="3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汽车销售服务有限公司是湖南首屈一指的汽车营销企业</a:t>
            </a:r>
            <a:r>
              <a:rPr lang="en-US" altLang="zh-CN" sz="1600" spc="3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——“</a:t>
            </a:r>
            <a:r>
              <a:rPr lang="zh-CN" altLang="en-US" sz="1600" spc="3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湖南永通”旗下专营一汽丰田品牌的专业汽车销售与服务公司，是一汽丰田公司（</a:t>
            </a:r>
            <a:r>
              <a:rPr lang="en-US" altLang="zh-CN" sz="1600" spc="3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FTMS</a:t>
            </a:r>
            <a:r>
              <a:rPr lang="zh-CN" altLang="en-US" sz="1600" spc="3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）在湖南首批认证的特许经销商之一，建店至今</a:t>
            </a:r>
            <a:r>
              <a:rPr lang="en-US" altLang="zh-CN" sz="1600" spc="3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21</a:t>
            </a:r>
            <a:r>
              <a:rPr lang="zh-CN" altLang="en-US" sz="1600" spc="3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年。</a:t>
            </a:r>
            <a:endParaRPr lang="zh-CN" altLang="en-US" sz="1600" spc="3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algn="just">
              <a:lnSpc>
                <a:spcPct val="120000"/>
              </a:lnSpc>
              <a:spcAft>
                <a:spcPts val="600"/>
              </a:spcAft>
            </a:pPr>
            <a:r>
              <a:rPr lang="zh-CN" altLang="en-US" sz="1600" spc="3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全国十佳金牌店，全国皇冠重点店，柯斯达重点店，</a:t>
            </a:r>
            <a:r>
              <a:rPr lang="en-US" altLang="zh-CN" sz="1600" spc="3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bZ</a:t>
            </a:r>
            <a:r>
              <a:rPr lang="zh-CN" altLang="en-US" sz="1600" spc="3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重点店，公司位于长沙市三一大道</a:t>
            </a:r>
            <a:r>
              <a:rPr lang="en-US" altLang="zh-CN" sz="1600" spc="3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348</a:t>
            </a:r>
            <a:r>
              <a:rPr lang="zh-CN" altLang="en-US" sz="1600" spc="3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号（四方坪），占地面积</a:t>
            </a:r>
            <a:r>
              <a:rPr lang="en-US" altLang="zh-CN" sz="1600" spc="3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5936.16㎡</a:t>
            </a:r>
            <a:r>
              <a:rPr lang="zh-CN" altLang="en-US" sz="1600" spc="3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，其中销售展厅面积为</a:t>
            </a:r>
            <a:r>
              <a:rPr lang="en-US" altLang="zh-CN" sz="1600" spc="3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1572.8㎡</a:t>
            </a:r>
            <a:r>
              <a:rPr lang="zh-CN" altLang="en-US" sz="1600" spc="3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，维修场地面积为</a:t>
            </a:r>
            <a:r>
              <a:rPr lang="en-US" altLang="zh-CN" sz="1600" spc="3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1915.36㎡</a:t>
            </a:r>
            <a:r>
              <a:rPr lang="zh-CN" altLang="en-US" sz="1600" spc="3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。</a:t>
            </a:r>
            <a:endParaRPr lang="zh-CN" altLang="en-US" sz="1600" spc="3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5" name="圆角矩形 4"/>
          <p:cNvSpPr/>
          <p:nvPr/>
        </p:nvSpPr>
        <p:spPr>
          <a:xfrm>
            <a:off x="502920" y="4798060"/>
            <a:ext cx="10941685" cy="1466215"/>
          </a:xfrm>
          <a:prstGeom prst="roundRect">
            <a:avLst/>
          </a:prstGeom>
          <a:noFill/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350" dirty="0">
              <a:solidFill>
                <a:schemeClr val="tx1"/>
              </a:solidFill>
            </a:endParaRPr>
          </a:p>
        </p:txBody>
      </p:sp>
      <p:sp>
        <p:nvSpPr>
          <p:cNvPr id="6" name="圆角矩形 7"/>
          <p:cNvSpPr/>
          <p:nvPr/>
        </p:nvSpPr>
        <p:spPr>
          <a:xfrm>
            <a:off x="8559256" y="4662302"/>
            <a:ext cx="968504" cy="336290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zh-CN" sz="12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服务</a:t>
            </a:r>
            <a:r>
              <a:rPr lang="zh-CN" altLang="en-US" sz="12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宗旨</a:t>
            </a:r>
            <a:endParaRPr lang="zh-CN" altLang="en-US" sz="1200" dirty="0">
              <a:solidFill>
                <a:schemeClr val="tx1"/>
              </a:solidFill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880745" y="4998720"/>
            <a:ext cx="10185400" cy="93916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algn="just">
              <a:lnSpc>
                <a:spcPct val="120000"/>
              </a:lnSpc>
            </a:pPr>
            <a:r>
              <a:rPr lang="zh-CN" altLang="en-US" sz="1400" dirty="0">
                <a:solidFill>
                  <a:schemeClr val="tx1"/>
                </a:solidFill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  <a:sym typeface="+mn-ea"/>
              </a:rPr>
              <a:t>公司秉承“诚信、认真、开拓进取”的企业精神，是专业的</a:t>
            </a:r>
            <a:r>
              <a:rPr lang="en-US" altLang="zh-CN" sz="1400" dirty="0">
                <a:solidFill>
                  <a:schemeClr val="tx1"/>
                </a:solidFill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  <a:sym typeface="+mn-ea"/>
              </a:rPr>
              <a:t>4S</a:t>
            </a:r>
            <a:r>
              <a:rPr lang="zh-CN" altLang="en-US" sz="1400" dirty="0">
                <a:solidFill>
                  <a:schemeClr val="tx1"/>
                </a:solidFill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  <a:sym typeface="+mn-ea"/>
              </a:rPr>
              <a:t>营销店，配套完善、设备先进、技术卓越、服务优质；公司全面引进“丰田售后服务市场系统（</a:t>
            </a:r>
            <a:r>
              <a:rPr lang="en-US" altLang="zh-CN" sz="1400" dirty="0">
                <a:solidFill>
                  <a:schemeClr val="tx1"/>
                </a:solidFill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  <a:sym typeface="+mn-ea"/>
              </a:rPr>
              <a:t>TSM</a:t>
            </a:r>
            <a:r>
              <a:rPr lang="zh-CN" altLang="en-US" sz="1400" dirty="0">
                <a:solidFill>
                  <a:schemeClr val="tx1"/>
                </a:solidFill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  <a:sym typeface="+mn-ea"/>
              </a:rPr>
              <a:t>）” ，坚持以“顾客至上”为服务宗旨，将实现“</a:t>
            </a:r>
            <a:r>
              <a:rPr lang="en-US" altLang="zh-CN" sz="1400" b="1" dirty="0">
                <a:solidFill>
                  <a:schemeClr val="tx1"/>
                </a:solidFill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  <a:sym typeface="+mn-ea"/>
              </a:rPr>
              <a:t>CS NO.1</a:t>
            </a:r>
            <a:r>
              <a:rPr lang="zh-CN" altLang="en-US" sz="1400" dirty="0">
                <a:solidFill>
                  <a:schemeClr val="tx1"/>
                </a:solidFill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  <a:sym typeface="+mn-ea"/>
              </a:rPr>
              <a:t>”</a:t>
            </a:r>
            <a:r>
              <a:rPr lang="zh-CN" altLang="en-US" sz="1400" b="1" dirty="0">
                <a:solidFill>
                  <a:schemeClr val="tx1"/>
                </a:solidFill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  <a:sym typeface="+mn-ea"/>
              </a:rPr>
              <a:t>（客户服务满意度第一）</a:t>
            </a:r>
            <a:r>
              <a:rPr lang="zh-CN" altLang="en-US" sz="1400" dirty="0">
                <a:solidFill>
                  <a:schemeClr val="tx1"/>
                </a:solidFill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  <a:sym typeface="+mn-ea"/>
              </a:rPr>
              <a:t>的服务理念贯穿企业的经营活动</a:t>
            </a:r>
            <a:r>
              <a:rPr lang="zh-CN" altLang="en-US" sz="1400" dirty="0" smtClean="0">
                <a:solidFill>
                  <a:schemeClr val="tx1"/>
                </a:solidFill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  <a:sym typeface="+mn-ea"/>
              </a:rPr>
              <a:t>，</a:t>
            </a:r>
            <a:r>
              <a:rPr lang="en-US" altLang="zh-CN" sz="1400" dirty="0" smtClean="0">
                <a:solidFill>
                  <a:schemeClr val="tx1"/>
                </a:solidFill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  <a:sym typeface="+mn-ea"/>
              </a:rPr>
              <a:t>2010</a:t>
            </a:r>
            <a:r>
              <a:rPr lang="zh-CN" altLang="en-US" sz="1400" dirty="0" smtClean="0">
                <a:solidFill>
                  <a:schemeClr val="tx1"/>
                </a:solidFill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  <a:sym typeface="+mn-ea"/>
              </a:rPr>
              <a:t>年被评为</a:t>
            </a:r>
            <a:r>
              <a:rPr lang="zh-CN" altLang="en-US" sz="1400" b="1" dirty="0" smtClean="0">
                <a:solidFill>
                  <a:schemeClr val="tx1"/>
                </a:solidFill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  <a:sym typeface="+mn-ea"/>
              </a:rPr>
              <a:t>“</a:t>
            </a:r>
            <a:r>
              <a:rPr lang="en-US" altLang="zh-CN" sz="1400" b="1" dirty="0" smtClean="0">
                <a:solidFill>
                  <a:schemeClr val="tx1"/>
                </a:solidFill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  <a:sym typeface="+mn-ea"/>
              </a:rPr>
              <a:t>TCS</a:t>
            </a:r>
            <a:r>
              <a:rPr lang="zh-CN" altLang="en-US" sz="1400" b="1" dirty="0" smtClean="0">
                <a:solidFill>
                  <a:schemeClr val="tx1"/>
                </a:solidFill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  <a:sym typeface="+mn-ea"/>
              </a:rPr>
              <a:t>道场店”</a:t>
            </a:r>
            <a:r>
              <a:rPr lang="zh-CN" altLang="en-US" sz="1400" dirty="0" smtClean="0">
                <a:solidFill>
                  <a:schemeClr val="tx1"/>
                </a:solidFill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  <a:sym typeface="+mn-ea"/>
              </a:rPr>
              <a:t>，协助</a:t>
            </a:r>
            <a:r>
              <a:rPr lang="en-US" altLang="zh-CN" sz="1400" dirty="0" smtClean="0">
                <a:solidFill>
                  <a:schemeClr val="tx1"/>
                </a:solidFill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  <a:sym typeface="+mn-ea"/>
              </a:rPr>
              <a:t>FTMS</a:t>
            </a:r>
            <a:r>
              <a:rPr lang="zh-CN" altLang="en-US" sz="1400" dirty="0" smtClean="0">
                <a:solidFill>
                  <a:schemeClr val="tx1"/>
                </a:solidFill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  <a:sym typeface="+mn-ea"/>
              </a:rPr>
              <a:t>为一汽丰田经销店提供</a:t>
            </a:r>
            <a:r>
              <a:rPr lang="en-US" altLang="zh-CN" sz="1400" dirty="0" smtClean="0">
                <a:solidFill>
                  <a:schemeClr val="tx1"/>
                </a:solidFill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  <a:sym typeface="+mn-ea"/>
              </a:rPr>
              <a:t>CS</a:t>
            </a:r>
            <a:r>
              <a:rPr lang="zh-CN" altLang="en-US" sz="1400" dirty="0" smtClean="0">
                <a:solidFill>
                  <a:schemeClr val="tx1"/>
                </a:solidFill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  <a:sym typeface="+mn-ea"/>
              </a:rPr>
              <a:t>相关培训，确保</a:t>
            </a:r>
            <a:r>
              <a:rPr lang="zh-CN" altLang="en-US" sz="1400" dirty="0">
                <a:solidFill>
                  <a:schemeClr val="tx1"/>
                </a:solidFill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  <a:sym typeface="+mn-ea"/>
              </a:rPr>
              <a:t>为用户提供优质、快捷、全方位的丰田汽车专业服务，令客户真正感受“全过程无忧虑”。</a:t>
            </a:r>
            <a:endParaRPr lang="zh-CN" altLang="en-US" sz="1400" dirty="0">
              <a:solidFill>
                <a:schemeClr val="tx1"/>
              </a:solidFill>
              <a:latin typeface="微软雅黑 Light" panose="020B0502040204020203" charset="-122"/>
              <a:ea typeface="微软雅黑 Light" panose="020B0502040204020203" charset="-122"/>
              <a:cs typeface="微软雅黑 Light" panose="020B0502040204020203" charset="-122"/>
              <a:sym typeface="+mn-ea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46"/>
          <p:cNvSpPr txBox="1"/>
          <p:nvPr/>
        </p:nvSpPr>
        <p:spPr>
          <a:xfrm>
            <a:off x="396875" y="164465"/>
            <a:ext cx="5166995" cy="480060"/>
          </a:xfrm>
          <a:prstGeom prst="rect">
            <a:avLst/>
          </a:prstGeom>
          <a:noFill/>
        </p:spPr>
        <p:txBody>
          <a:bodyPr wrap="square" lIns="122120" tIns="61060" rIns="122120" bIns="61060" rtlCol="0" anchor="ctr" anchorCtr="0">
            <a:noAutofit/>
          </a:bodyPr>
          <a:lstStyle/>
          <a:p>
            <a:pPr defTabSz="1221740">
              <a:defRPr/>
            </a:pPr>
            <a:r>
              <a:rPr lang="zh-CN" altLang="en-US" sz="2800" b="1" kern="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招聘岗位</a:t>
            </a:r>
            <a:r>
              <a:rPr lang="zh-CN" altLang="en-US" sz="2800" b="1" kern="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需求</a:t>
            </a:r>
            <a:endParaRPr lang="zh-CN" altLang="en-US" sz="2800" b="1" kern="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673735" y="1599883"/>
            <a:ext cx="3414395" cy="136715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indent="0" fontAlgn="auto">
              <a:spcBef>
                <a:spcPts val="600"/>
              </a:spcBef>
              <a:spcAft>
                <a:spcPts val="600"/>
              </a:spcAft>
            </a:pPr>
            <a:r>
              <a:rPr lang="zh-CN" altLang="en-US" sz="2800"/>
              <a:t>销售</a:t>
            </a:r>
            <a:r>
              <a:rPr lang="zh-CN" altLang="en-US" sz="2800"/>
              <a:t>助理：</a:t>
            </a:r>
            <a:r>
              <a:rPr lang="en-US" altLang="zh-CN" sz="2800"/>
              <a:t>4</a:t>
            </a:r>
            <a:r>
              <a:rPr lang="zh-CN" altLang="en-US" sz="2800"/>
              <a:t>人</a:t>
            </a:r>
            <a:endParaRPr lang="zh-CN" altLang="en-US" sz="2800"/>
          </a:p>
          <a:p>
            <a:pPr indent="0" fontAlgn="auto">
              <a:spcBef>
                <a:spcPts val="600"/>
              </a:spcBef>
              <a:spcAft>
                <a:spcPts val="600"/>
              </a:spcAft>
            </a:pPr>
            <a:r>
              <a:rPr lang="zh-CN" altLang="en-US" sz="2800"/>
              <a:t>邀约专员：</a:t>
            </a:r>
            <a:r>
              <a:rPr lang="en-US" altLang="zh-CN" sz="2800"/>
              <a:t>2</a:t>
            </a:r>
            <a:r>
              <a:rPr lang="zh-CN" altLang="en-US" sz="2800"/>
              <a:t>人</a:t>
            </a:r>
            <a:endParaRPr lang="zh-CN" altLang="en-US" sz="2800"/>
          </a:p>
        </p:txBody>
      </p:sp>
      <p:sp>
        <p:nvSpPr>
          <p:cNvPr id="3" name="文本框 2"/>
          <p:cNvSpPr txBox="1"/>
          <p:nvPr/>
        </p:nvSpPr>
        <p:spPr>
          <a:xfrm>
            <a:off x="4852670" y="1599883"/>
            <a:ext cx="2853690" cy="11068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indent="0" fontAlgn="auto">
              <a:spcBef>
                <a:spcPts val="600"/>
              </a:spcBef>
              <a:spcAft>
                <a:spcPts val="600"/>
              </a:spcAft>
            </a:pPr>
            <a:r>
              <a:rPr lang="zh-CN" altLang="en-US" sz="2800">
                <a:sym typeface="+mn-ea"/>
              </a:rPr>
              <a:t>服务顾问：</a:t>
            </a:r>
            <a:r>
              <a:rPr lang="en-US" altLang="zh-CN" sz="2800">
                <a:sym typeface="+mn-ea"/>
              </a:rPr>
              <a:t>2</a:t>
            </a:r>
            <a:r>
              <a:rPr lang="zh-CN" altLang="en-US" sz="2800">
                <a:sym typeface="+mn-ea"/>
              </a:rPr>
              <a:t>人</a:t>
            </a:r>
            <a:endParaRPr lang="zh-CN" altLang="en-US" sz="2800"/>
          </a:p>
          <a:p>
            <a:pPr indent="0" fontAlgn="auto">
              <a:spcBef>
                <a:spcPts val="600"/>
              </a:spcBef>
              <a:spcAft>
                <a:spcPts val="600"/>
              </a:spcAft>
            </a:pPr>
            <a:r>
              <a:rPr lang="zh-CN" altLang="en-US" sz="2800">
                <a:sym typeface="+mn-ea"/>
              </a:rPr>
              <a:t>续保专员：</a:t>
            </a:r>
            <a:r>
              <a:rPr lang="en-US" altLang="zh-CN" sz="2800">
                <a:sym typeface="+mn-ea"/>
              </a:rPr>
              <a:t>2</a:t>
            </a:r>
            <a:r>
              <a:rPr lang="zh-CN" altLang="en-US" sz="2800">
                <a:sym typeface="+mn-ea"/>
              </a:rPr>
              <a:t>人</a:t>
            </a:r>
            <a:endParaRPr lang="zh-CN" altLang="en-US" sz="2800"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8470900" y="1599883"/>
            <a:ext cx="3048000" cy="11068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indent="0" fontAlgn="auto">
              <a:spcBef>
                <a:spcPts val="600"/>
              </a:spcBef>
              <a:spcAft>
                <a:spcPts val="600"/>
              </a:spcAft>
            </a:pPr>
            <a:r>
              <a:rPr lang="zh-CN" altLang="en-US" sz="2800">
                <a:sym typeface="+mn-ea"/>
              </a:rPr>
              <a:t>新媒体运营：</a:t>
            </a:r>
            <a:r>
              <a:rPr lang="en-US" altLang="zh-CN" sz="2800">
                <a:sym typeface="+mn-ea"/>
              </a:rPr>
              <a:t>2</a:t>
            </a:r>
            <a:r>
              <a:rPr lang="zh-CN" altLang="en-US" sz="2800">
                <a:sym typeface="+mn-ea"/>
              </a:rPr>
              <a:t>人</a:t>
            </a:r>
            <a:endParaRPr lang="zh-CN" altLang="en-US" sz="2800"/>
          </a:p>
          <a:p>
            <a:pPr indent="0" fontAlgn="auto">
              <a:spcBef>
                <a:spcPts val="600"/>
              </a:spcBef>
              <a:spcAft>
                <a:spcPts val="600"/>
              </a:spcAft>
            </a:pPr>
            <a:r>
              <a:rPr lang="zh-CN" altLang="en-US" sz="2800">
                <a:sym typeface="+mn-ea"/>
              </a:rPr>
              <a:t>主</a:t>
            </a:r>
            <a:r>
              <a:rPr lang="en-US" altLang="zh-CN" sz="2800">
                <a:sym typeface="+mn-ea"/>
              </a:rPr>
              <a:t>   </a:t>
            </a:r>
            <a:r>
              <a:rPr lang="zh-CN" altLang="en-US" sz="2800">
                <a:sym typeface="+mn-ea"/>
              </a:rPr>
              <a:t>播：</a:t>
            </a:r>
            <a:r>
              <a:rPr lang="en-US" altLang="zh-CN" sz="2800">
                <a:sym typeface="+mn-ea"/>
              </a:rPr>
              <a:t>2</a:t>
            </a:r>
            <a:r>
              <a:rPr lang="zh-CN" altLang="en-US" sz="2800">
                <a:sym typeface="+mn-ea"/>
              </a:rPr>
              <a:t>人</a:t>
            </a:r>
            <a:endParaRPr lang="zh-CN" altLang="en-US" sz="2800"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320675" y="5459730"/>
            <a:ext cx="11705590" cy="94424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3600"/>
              <a:t>实习待遇：</a:t>
            </a:r>
            <a:r>
              <a:rPr lang="zh-CN" altLang="en-US" sz="3600" i="1" u="sng">
                <a:solidFill>
                  <a:srgbClr val="FF0000"/>
                </a:solidFill>
              </a:rPr>
              <a:t>底薪</a:t>
            </a:r>
            <a:r>
              <a:rPr lang="en-US" altLang="zh-CN" sz="3600" i="1" u="sng">
                <a:solidFill>
                  <a:srgbClr val="FF0000"/>
                </a:solidFill>
              </a:rPr>
              <a:t>3000+</a:t>
            </a:r>
            <a:r>
              <a:rPr lang="zh-CN" altLang="en-US" sz="3600" i="1" u="sng">
                <a:solidFill>
                  <a:srgbClr val="FF0000"/>
                </a:solidFill>
              </a:rPr>
              <a:t>免费住宿</a:t>
            </a:r>
            <a:r>
              <a:rPr lang="en-US" altLang="zh-CN" sz="3600" i="1" u="sng">
                <a:solidFill>
                  <a:srgbClr val="FF0000"/>
                </a:solidFill>
              </a:rPr>
              <a:t>+</a:t>
            </a:r>
            <a:r>
              <a:rPr lang="zh-CN" altLang="en-US" sz="3600" i="1" u="sng">
                <a:solidFill>
                  <a:srgbClr val="FF0000"/>
                </a:solidFill>
              </a:rPr>
              <a:t>员工食堂</a:t>
            </a:r>
            <a:r>
              <a:rPr lang="en-US" altLang="zh-CN" sz="3600" i="1" u="sng">
                <a:solidFill>
                  <a:srgbClr val="FF0000"/>
                </a:solidFill>
              </a:rPr>
              <a:t>+</a:t>
            </a:r>
            <a:r>
              <a:rPr lang="zh-CN" altLang="en-US" sz="3600" i="1" u="sng">
                <a:solidFill>
                  <a:srgbClr val="FF0000"/>
                </a:solidFill>
              </a:rPr>
              <a:t>生日假等福利</a:t>
            </a:r>
            <a:endParaRPr lang="zh-CN" altLang="en-US" sz="3600">
              <a:solidFill>
                <a:srgbClr val="FF0000"/>
              </a:solidFill>
            </a:endParaRPr>
          </a:p>
          <a:p>
            <a:endParaRPr lang="en-US" altLang="zh-CN" sz="3600"/>
          </a:p>
          <a:p>
            <a:endParaRPr lang="en-US" altLang="zh-CN" sz="3600"/>
          </a:p>
        </p:txBody>
      </p:sp>
      <p:sp>
        <p:nvSpPr>
          <p:cNvPr id="6" name="文本框 5"/>
          <p:cNvSpPr txBox="1"/>
          <p:nvPr/>
        </p:nvSpPr>
        <p:spPr>
          <a:xfrm>
            <a:off x="696595" y="882650"/>
            <a:ext cx="327279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>
                <a:solidFill>
                  <a:srgbClr val="FF0000"/>
                </a:solidFill>
              </a:rPr>
              <a:t>一汽丰田品牌</a:t>
            </a:r>
            <a:endParaRPr lang="zh-CN" altLang="en-US" sz="2400">
              <a:solidFill>
                <a:srgbClr val="FF0000"/>
              </a:solidFill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673735" y="3224530"/>
            <a:ext cx="327279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>
                <a:solidFill>
                  <a:srgbClr val="FF0000"/>
                </a:solidFill>
              </a:rPr>
              <a:t>一汽</a:t>
            </a:r>
            <a:r>
              <a:rPr lang="zh-CN" altLang="en-US" sz="2400">
                <a:solidFill>
                  <a:srgbClr val="FF0000"/>
                </a:solidFill>
              </a:rPr>
              <a:t>奥迪品牌</a:t>
            </a:r>
            <a:endParaRPr lang="zh-CN" altLang="en-US" sz="2400">
              <a:solidFill>
                <a:srgbClr val="FF0000"/>
              </a:solidFill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696595" y="3850640"/>
            <a:ext cx="9100820" cy="136715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indent="0" fontAlgn="auto">
              <a:spcBef>
                <a:spcPts val="600"/>
              </a:spcBef>
              <a:spcAft>
                <a:spcPts val="600"/>
              </a:spcAft>
            </a:pPr>
            <a:r>
              <a:rPr lang="zh-CN" altLang="en-US" sz="2800"/>
              <a:t>销售助理：</a:t>
            </a:r>
            <a:r>
              <a:rPr lang="en-US" altLang="zh-CN" sz="2800"/>
              <a:t>2</a:t>
            </a:r>
            <a:r>
              <a:rPr lang="zh-CN" altLang="en-US" sz="2800"/>
              <a:t>人</a:t>
            </a:r>
            <a:r>
              <a:rPr lang="en-US" altLang="zh-CN" sz="2800"/>
              <a:t>           </a:t>
            </a:r>
            <a:r>
              <a:rPr lang="zh-CN" altLang="en-US" sz="2800"/>
              <a:t>销售前台：</a:t>
            </a:r>
            <a:r>
              <a:rPr lang="en-US" altLang="zh-CN" sz="2800"/>
              <a:t>1</a:t>
            </a:r>
            <a:r>
              <a:rPr lang="zh-CN" altLang="en-US" sz="2800"/>
              <a:t>人</a:t>
            </a:r>
            <a:endParaRPr lang="zh-CN" altLang="en-US" sz="2800"/>
          </a:p>
          <a:p>
            <a:pPr indent="0" fontAlgn="auto">
              <a:spcBef>
                <a:spcPts val="600"/>
              </a:spcBef>
              <a:spcAft>
                <a:spcPts val="600"/>
              </a:spcAft>
            </a:pPr>
            <a:r>
              <a:rPr lang="en-US" altLang="zh-CN" sz="2800"/>
              <a:t>ADC</a:t>
            </a:r>
            <a:r>
              <a:rPr lang="zh-CN" altLang="en-US" sz="2800"/>
              <a:t>专员：</a:t>
            </a:r>
            <a:r>
              <a:rPr lang="en-US" altLang="zh-CN" sz="2800"/>
              <a:t>2</a:t>
            </a:r>
            <a:r>
              <a:rPr lang="zh-CN" altLang="en-US" sz="2800"/>
              <a:t>人</a:t>
            </a:r>
            <a:endParaRPr lang="zh-CN" altLang="en-US" sz="2800"/>
          </a:p>
        </p:txBody>
      </p:sp>
      <p:cxnSp>
        <p:nvCxnSpPr>
          <p:cNvPr id="12" name="直接箭头连接符 11"/>
          <p:cNvCxnSpPr/>
          <p:nvPr/>
        </p:nvCxnSpPr>
        <p:spPr>
          <a:xfrm>
            <a:off x="19685" y="3034665"/>
            <a:ext cx="12151360" cy="9525"/>
          </a:xfrm>
          <a:prstGeom prst="straightConnector1">
            <a:avLst/>
          </a:prstGeom>
          <a:ln w="31750" cap="rnd">
            <a:solidFill>
              <a:schemeClr val="accent1"/>
            </a:solidFill>
            <a:prstDash val="sysDot"/>
            <a:round/>
            <a:tailEnd type="arrow" w="med" len="med"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46"/>
          <p:cNvSpPr txBox="1"/>
          <p:nvPr/>
        </p:nvSpPr>
        <p:spPr>
          <a:xfrm>
            <a:off x="396875" y="164465"/>
            <a:ext cx="5166995" cy="480060"/>
          </a:xfrm>
          <a:prstGeom prst="rect">
            <a:avLst/>
          </a:prstGeom>
          <a:noFill/>
        </p:spPr>
        <p:txBody>
          <a:bodyPr wrap="square" lIns="122120" tIns="61060" rIns="122120" bIns="61060" rtlCol="0" anchor="ctr" anchorCtr="0">
            <a:noAutofit/>
          </a:bodyPr>
          <a:lstStyle/>
          <a:p>
            <a:pPr defTabSz="1221740">
              <a:defRPr/>
            </a:pPr>
            <a:r>
              <a:rPr lang="zh-CN" altLang="en-US" sz="2800" b="1" kern="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联系</a:t>
            </a:r>
            <a:r>
              <a:rPr lang="zh-CN" altLang="en-US" sz="2800" b="1" kern="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方式</a:t>
            </a:r>
            <a:endParaRPr lang="zh-CN" altLang="en-US" sz="2800" b="1" kern="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2585085" y="1614805"/>
            <a:ext cx="6777990" cy="190500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2400"/>
              <a:t>一汽丰田：杨经理</a:t>
            </a:r>
            <a:r>
              <a:rPr lang="en-US" altLang="zh-CN" sz="2400"/>
              <a:t>  15802557776</a:t>
            </a:r>
            <a:r>
              <a:rPr lang="zh-CN" altLang="en-US" sz="2400"/>
              <a:t>（微信同号）</a:t>
            </a:r>
            <a:endParaRPr lang="zh-CN" altLang="en-US" sz="2400"/>
          </a:p>
          <a:p>
            <a:endParaRPr lang="zh-CN" altLang="en-US" sz="2400"/>
          </a:p>
          <a:p>
            <a:endParaRPr lang="zh-CN" altLang="en-US" sz="2400"/>
          </a:p>
          <a:p>
            <a:r>
              <a:rPr lang="zh-CN" altLang="en-US" sz="2400"/>
              <a:t>一汽奥迪：张经理</a:t>
            </a:r>
            <a:r>
              <a:rPr lang="en-US" altLang="zh-CN" sz="2400"/>
              <a:t>  13975862813</a:t>
            </a:r>
            <a:r>
              <a:rPr lang="zh-CN" altLang="en-US" sz="2400">
                <a:sym typeface="+mn-ea"/>
              </a:rPr>
              <a:t>（微信同号）</a:t>
            </a:r>
            <a:endParaRPr lang="en-US" altLang="zh-CN" sz="2400"/>
          </a:p>
        </p:txBody>
      </p:sp>
      <p:sp>
        <p:nvSpPr>
          <p:cNvPr id="10" name="矩形 9"/>
          <p:cNvSpPr/>
          <p:nvPr/>
        </p:nvSpPr>
        <p:spPr>
          <a:xfrm>
            <a:off x="859473" y="4294505"/>
            <a:ext cx="10473055" cy="101473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zh-CN" altLang="en-US" sz="60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湖南永通集团</a:t>
            </a:r>
            <a:r>
              <a:rPr lang="en-US" altLang="zh-CN" sz="60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-</a:t>
            </a:r>
            <a:r>
              <a:rPr lang="zh-CN" altLang="en-US" sz="6000" b="1" i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期待你的加入！</a:t>
            </a:r>
            <a:endParaRPr lang="zh-CN" altLang="en-US" sz="6000" b="1" i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p="http://schemas.openxmlformats.org/presentationml/2006/main">
  <p:tag name="KSO_WM_DIAGRAM_VIRTUALLY_FRAME" val="{&quot;height&quot;:282.69960629921263,&quot;left&quot;:207.08393700787397,&quot;top&quot;:154.7862992125984,&quot;width&quot;:531.866062992126}"/>
</p:tagLst>
</file>

<file path=ppt/tags/tag10.xml><?xml version="1.0" encoding="utf-8"?>
<p:tagLst xmlns:p="http://schemas.openxmlformats.org/presentationml/2006/main">
  <p:tag name="KSO_WM_BEAUTIFY_FLAG" val=""/>
</p:tagLst>
</file>

<file path=ppt/tags/tag100.xml><?xml version="1.0" encoding="utf-8"?>
<p:tagLst xmlns:p="http://schemas.openxmlformats.org/presentationml/2006/main">
  <p:tag name="KSO_WM_BEAUTIFY_FLAG" val=""/>
</p:tagLst>
</file>

<file path=ppt/tags/tag101.xml><?xml version="1.0" encoding="utf-8"?>
<p:tagLst xmlns:p="http://schemas.openxmlformats.org/presentationml/2006/main">
  <p:tag name="KSO_WM_BEAUTIFY_FLAG" val=""/>
</p:tagLst>
</file>

<file path=ppt/tags/tag102.xml><?xml version="1.0" encoding="utf-8"?>
<p:tagLst xmlns:p="http://schemas.openxmlformats.org/presentationml/2006/main">
  <p:tag name="KSO_WM_BEAUTIFY_FLAG" val=""/>
</p:tagLst>
</file>

<file path=ppt/tags/tag103.xml><?xml version="1.0" encoding="utf-8"?>
<p:tagLst xmlns:p="http://schemas.openxmlformats.org/presentationml/2006/main">
  <p:tag name="KSO_WM_BEAUTIFY_FLAG" val=""/>
</p:tagLst>
</file>

<file path=ppt/tags/tag104.xml><?xml version="1.0" encoding="utf-8"?>
<p:tagLst xmlns:p="http://schemas.openxmlformats.org/presentationml/2006/main">
  <p:tag name="KSO_WM_BEAUTIFY_FLAG" val=""/>
</p:tagLst>
</file>

<file path=ppt/tags/tag105.xml><?xml version="1.0" encoding="utf-8"?>
<p:tagLst xmlns:p="http://schemas.openxmlformats.org/presentationml/2006/main">
  <p:tag name="KSO_WM_BEAUTIFY_FLAG" val=""/>
</p:tagLst>
</file>

<file path=ppt/tags/tag106.xml><?xml version="1.0" encoding="utf-8"?>
<p:tagLst xmlns:p="http://schemas.openxmlformats.org/presentationml/2006/main">
  <p:tag name="KSO_WM_BEAUTIFY_FLAG" val=""/>
</p:tagLst>
</file>

<file path=ppt/tags/tag107.xml><?xml version="1.0" encoding="utf-8"?>
<p:tagLst xmlns:p="http://schemas.openxmlformats.org/presentationml/2006/main">
  <p:tag name="KSO_WM_BEAUTIFY_FLAG" val=""/>
</p:tagLst>
</file>

<file path=ppt/tags/tag108.xml><?xml version="1.0" encoding="utf-8"?>
<p:tagLst xmlns:p="http://schemas.openxmlformats.org/presentationml/2006/main">
  <p:tag name="KSO_WM_BEAUTIFY_FLAG" val=""/>
</p:tagLst>
</file>

<file path=ppt/tags/tag109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BEAUTIFY_FLAG" val=""/>
</p:tagLst>
</file>

<file path=ppt/tags/tag110.xml><?xml version="1.0" encoding="utf-8"?>
<p:tagLst xmlns:p="http://schemas.openxmlformats.org/presentationml/2006/main">
  <p:tag name="KSO_WM_BEAUTIFY_FLAG" val=""/>
</p:tagLst>
</file>

<file path=ppt/tags/tag111.xml><?xml version="1.0" encoding="utf-8"?>
<p:tagLst xmlns:p="http://schemas.openxmlformats.org/presentationml/2006/main">
  <p:tag name="KSO_WM_BEAUTIFY_FLAG" val=""/>
</p:tagLst>
</file>

<file path=ppt/tags/tag112.xml><?xml version="1.0" encoding="utf-8"?>
<p:tagLst xmlns:p="http://schemas.openxmlformats.org/presentationml/2006/main">
  <p:tag name="KSO_WM_BEAUTIFY_FLAG" val=""/>
</p:tagLst>
</file>

<file path=ppt/tags/tag113.xml><?xml version="1.0" encoding="utf-8"?>
<p:tagLst xmlns:p="http://schemas.openxmlformats.org/presentationml/2006/main">
  <p:tag name="KSO_WM_BEAUTIFY_FLAG" val=""/>
</p:tagLst>
</file>

<file path=ppt/tags/tag114.xml><?xml version="1.0" encoding="utf-8"?>
<p:tagLst xmlns:p="http://schemas.openxmlformats.org/presentationml/2006/main">
  <p:tag name="KSO_WM_BEAUTIFY_FLAG" val=""/>
</p:tagLst>
</file>

<file path=ppt/tags/tag115.xml><?xml version="1.0" encoding="utf-8"?>
<p:tagLst xmlns:p="http://schemas.openxmlformats.org/presentationml/2006/main">
  <p:tag name="KSO_WM_BEAUTIFY_FLAG" val=""/>
</p:tagLst>
</file>

<file path=ppt/tags/tag116.xml><?xml version="1.0" encoding="utf-8"?>
<p:tagLst xmlns:p="http://schemas.openxmlformats.org/presentationml/2006/main">
  <p:tag name="KSO_WM_BEAUTIFY_FLAG" val=""/>
</p:tagLst>
</file>

<file path=ppt/tags/tag117.xml><?xml version="1.0" encoding="utf-8"?>
<p:tagLst xmlns:p="http://schemas.openxmlformats.org/presentationml/2006/main">
  <p:tag name="KSO_WM_BEAUTIFY_FLAG" val=""/>
</p:tagLst>
</file>

<file path=ppt/tags/tag118.xml><?xml version="1.0" encoding="utf-8"?>
<p:tagLst xmlns:p="http://schemas.openxmlformats.org/presentationml/2006/main">
  <p:tag name="KSO_WM_BEAUTIFY_FLAG" val=""/>
</p:tagLst>
</file>

<file path=ppt/tags/tag119.xml><?xml version="1.0" encoding="utf-8"?>
<p:tagLst xmlns:p="http://schemas.openxmlformats.org/presentationml/2006/main">
  <p:tag name="KSO_WM_BEAUTIFY_FLAG" val=""/>
</p:tagLst>
</file>

<file path=ppt/tags/tag12.xml><?xml version="1.0" encoding="utf-8"?>
<p:tagLst xmlns:p="http://schemas.openxmlformats.org/presentationml/2006/main">
  <p:tag name="KSO_WM_BEAUTIFY_FLAG" val=""/>
</p:tagLst>
</file>

<file path=ppt/tags/tag120.xml><?xml version="1.0" encoding="utf-8"?>
<p:tagLst xmlns:p="http://schemas.openxmlformats.org/presentationml/2006/main">
  <p:tag name="KSO_WM_BEAUTIFY_FLAG" val=""/>
</p:tagLst>
</file>

<file path=ppt/tags/tag121.xml><?xml version="1.0" encoding="utf-8"?>
<p:tagLst xmlns:p="http://schemas.openxmlformats.org/presentationml/2006/main">
  <p:tag name="KSO_WM_BEAUTIFY_FLAG" val=""/>
</p:tagLst>
</file>

<file path=ppt/tags/tag122.xml><?xml version="1.0" encoding="utf-8"?>
<p:tagLst xmlns:p="http://schemas.openxmlformats.org/presentationml/2006/main">
  <p:tag name="KSO_WM_BEAUTIFY_FLAG" val=""/>
</p:tagLst>
</file>

<file path=ppt/tags/tag123.xml><?xml version="1.0" encoding="utf-8"?>
<p:tagLst xmlns:p="http://schemas.openxmlformats.org/presentationml/2006/main">
  <p:tag name="KSO_WM_BEAUTIFY_FLAG" val=""/>
  <p:tag name="KSO_WM_DIAGRAM_VIRTUALLY_FRAME" val="{&quot;height&quot;:382.518779527559,&quot;left&quot;:92.14562992125984,&quot;top&quot;:138.77854330708664,&quot;width&quot;:800.9217716535433}"/>
</p:tagLst>
</file>

<file path=ppt/tags/tag124.xml><?xml version="1.0" encoding="utf-8"?>
<p:tagLst xmlns:p="http://schemas.openxmlformats.org/presentationml/2006/main">
  <p:tag name="KSO_WM_BEAUTIFY_FLAG" val=""/>
  <p:tag name="KSO_WM_DIAGRAM_VIRTUALLY_FRAME" val="{&quot;height&quot;:382.518779527559,&quot;left&quot;:92.14562992125984,&quot;top&quot;:138.77854330708664,&quot;width&quot;:800.9217716535433}"/>
</p:tagLst>
</file>

<file path=ppt/tags/tag125.xml><?xml version="1.0" encoding="utf-8"?>
<p:tagLst xmlns:p="http://schemas.openxmlformats.org/presentationml/2006/main">
  <p:tag name="KSO_WM_BEAUTIFY_FLAG" val=""/>
  <p:tag name="KSO_WM_DIAGRAM_VIRTUALLY_FRAME" val="{&quot;height&quot;:382.518779527559,&quot;left&quot;:92.14562992125984,&quot;top&quot;:138.77854330708664,&quot;width&quot;:800.9217716535433}"/>
</p:tagLst>
</file>

<file path=ppt/tags/tag126.xml><?xml version="1.0" encoding="utf-8"?>
<p:tagLst xmlns:p="http://schemas.openxmlformats.org/presentationml/2006/main">
  <p:tag name="KSO_WM_BEAUTIFY_FLAG" val=""/>
  <p:tag name="KSO_WM_DIAGRAM_VIRTUALLY_FRAME" val="{&quot;height&quot;:382.518779527559,&quot;left&quot;:92.14562992125984,&quot;top&quot;:138.77854330708664,&quot;width&quot;:800.9217716535433}"/>
</p:tagLst>
</file>

<file path=ppt/tags/tag127.xml><?xml version="1.0" encoding="utf-8"?>
<p:tagLst xmlns:p="http://schemas.openxmlformats.org/presentationml/2006/main">
  <p:tag name="KSO_WM_BEAUTIFY_FLAG" val=""/>
  <p:tag name="KSO_WM_DIAGRAM_VIRTUALLY_FRAME" val="{&quot;height&quot;:382.518779527559,&quot;left&quot;:92.14562992125984,&quot;top&quot;:138.77854330708664,&quot;width&quot;:800.9217716535433}"/>
</p:tagLst>
</file>

<file path=ppt/tags/tag128.xml><?xml version="1.0" encoding="utf-8"?>
<p:tagLst xmlns:p="http://schemas.openxmlformats.org/presentationml/2006/main">
  <p:tag name="KSO_WM_BEAUTIFY_FLAG" val=""/>
</p:tagLst>
</file>

<file path=ppt/tags/tag129.xml><?xml version="1.0" encoding="utf-8"?>
<p:tagLst xmlns:p="http://schemas.openxmlformats.org/presentationml/2006/main">
  <p:tag name="KSO_WM_BEAUTIFY_FLAG" val=""/>
  <p:tag name="KSO_WM_DIAGRAM_VIRTUALLY_FRAME" val="{&quot;height&quot;:382.518779527559,&quot;left&quot;:92.14562992125984,&quot;top&quot;:138.77854330708664,&quot;width&quot;:800.9217716535433}"/>
</p:tagLst>
</file>

<file path=ppt/tags/tag13.xml><?xml version="1.0" encoding="utf-8"?>
<p:tagLst xmlns:p="http://schemas.openxmlformats.org/presentationml/2006/main">
  <p:tag name="KSO_WM_BEAUTIFY_FLAG" val=""/>
</p:tagLst>
</file>

<file path=ppt/tags/tag130.xml><?xml version="1.0" encoding="utf-8"?>
<p:tagLst xmlns:p="http://schemas.openxmlformats.org/presentationml/2006/main">
  <p:tag name="KSO_WM_BEAUTIFY_FLAG" val=""/>
  <p:tag name="KSO_WM_DIAGRAM_VIRTUALLY_FRAME" val="{&quot;height&quot;:382.518779527559,&quot;left&quot;:92.14562992125984,&quot;top&quot;:138.77854330708664,&quot;width&quot;:800.9217716535433}"/>
</p:tagLst>
</file>

<file path=ppt/tags/tag131.xml><?xml version="1.0" encoding="utf-8"?>
<p:tagLst xmlns:p="http://schemas.openxmlformats.org/presentationml/2006/main">
  <p:tag name="KSO_WM_BEAUTIFY_FLAG" val=""/>
  <p:tag name="KSO_WM_DIAGRAM_VIRTUALLY_FRAME" val="{&quot;height&quot;:382.518779527559,&quot;left&quot;:92.14562992125984,&quot;top&quot;:138.77854330708664,&quot;width&quot;:800.9217716535433}"/>
</p:tagLst>
</file>

<file path=ppt/tags/tag132.xml><?xml version="1.0" encoding="utf-8"?>
<p:tagLst xmlns:p="http://schemas.openxmlformats.org/presentationml/2006/main">
  <p:tag name="KSO_WM_BEAUTIFY_FLAG" val=""/>
  <p:tag name="KSO_WM_DIAGRAM_VIRTUALLY_FRAME" val="{&quot;height&quot;:382.518779527559,&quot;left&quot;:92.14562992125984,&quot;top&quot;:138.77854330708664,&quot;width&quot;:800.9217716535433}"/>
</p:tagLst>
</file>

<file path=ppt/tags/tag133.xml><?xml version="1.0" encoding="utf-8"?>
<p:tagLst xmlns:p="http://schemas.openxmlformats.org/presentationml/2006/main">
  <p:tag name="KSO_WM_BEAUTIFY_FLAG" val=""/>
  <p:tag name="KSO_WM_DIAGRAM_VIRTUALLY_FRAME" val="{&quot;height&quot;:382.518779527559,&quot;left&quot;:92.14562992125984,&quot;top&quot;:138.77854330708664,&quot;width&quot;:800.9217716535433}"/>
</p:tagLst>
</file>

<file path=ppt/tags/tag134.xml><?xml version="1.0" encoding="utf-8"?>
<p:tagLst xmlns:p="http://schemas.openxmlformats.org/presentationml/2006/main">
  <p:tag name="KSO_WM_BEAUTIFY_FLAG" val=""/>
  <p:tag name="KSO_WM_DIAGRAM_VIRTUALLY_FRAME" val="{&quot;height&quot;:382.518779527559,&quot;left&quot;:92.14562992125984,&quot;top&quot;:138.77854330708664,&quot;width&quot;:800.9217716535433}"/>
</p:tagLst>
</file>

<file path=ppt/tags/tag135.xml><?xml version="1.0" encoding="utf-8"?>
<p:tagLst xmlns:p="http://schemas.openxmlformats.org/presentationml/2006/main">
  <p:tag name="KSO_WM_BEAUTIFY_FLAG" val=""/>
  <p:tag name="KSO_WM_DIAGRAM_VIRTUALLY_FRAME" val="{&quot;height&quot;:382.518779527559,&quot;left&quot;:92.14562992125984,&quot;top&quot;:138.77854330708664,&quot;width&quot;:800.9217716535433}"/>
</p:tagLst>
</file>

<file path=ppt/tags/tag136.xml><?xml version="1.0" encoding="utf-8"?>
<p:tagLst xmlns:p="http://schemas.openxmlformats.org/presentationml/2006/main">
  <p:tag name="KSO_WM_BEAUTIFY_FLAG" val=""/>
  <p:tag name="KSO_WM_DIAGRAM_VIRTUALLY_FRAME" val="{&quot;height&quot;:382.518779527559,&quot;left&quot;:92.14562992125984,&quot;top&quot;:138.77854330708664,&quot;width&quot;:800.9217716535433}"/>
</p:tagLst>
</file>

<file path=ppt/tags/tag137.xml><?xml version="1.0" encoding="utf-8"?>
<p:tagLst xmlns:p="http://schemas.openxmlformats.org/presentationml/2006/main">
  <p:tag name="KSO_WM_UNIT_PLACING_PICTURE_USER_VIEWPORT" val="{&quot;height&quot;:3506,&quot;width&quot;:4674}"/>
</p:tagLst>
</file>

<file path=ppt/tags/tag138.xml><?xml version="1.0" encoding="utf-8"?>
<p:tagLst xmlns:p="http://schemas.openxmlformats.org/presentationml/2006/main">
  <p:tag name="COMMONDATA" val="eyJoZGlkIjoiNzUyZTUxZWVkNDk4ZTRmMTQzN2VkN2JlMTI3NDFkYTMifQ=="/>
</p:tagLst>
</file>

<file path=ppt/tags/tag14.xml><?xml version="1.0" encoding="utf-8"?>
<p:tagLst xmlns:p="http://schemas.openxmlformats.org/presentationml/2006/main">
  <p:tag name="KSO_WM_BEAUTIFY_FLAG" val=""/>
</p:tagLst>
</file>

<file path=ppt/tags/tag15.xml><?xml version="1.0" encoding="utf-8"?>
<p:tagLst xmlns:p="http://schemas.openxmlformats.org/presentationml/2006/main">
  <p:tag name="KSO_WM_BEAUTIFY_FLAG" val=""/>
</p:tagLst>
</file>

<file path=ppt/tags/tag16.xml><?xml version="1.0" encoding="utf-8"?>
<p:tagLst xmlns:p="http://schemas.openxmlformats.org/presentationml/2006/main">
  <p:tag name="KSO_WM_BEAUTIFY_FLAG" val=""/>
</p:tagLst>
</file>

<file path=ppt/tags/tag17.xml><?xml version="1.0" encoding="utf-8"?>
<p:tagLst xmlns:p="http://schemas.openxmlformats.org/presentationml/2006/main">
  <p:tag name="KSO_WM_BEAUTIFY_FLAG" val=""/>
</p:tagLst>
</file>

<file path=ppt/tags/tag18.xml><?xml version="1.0" encoding="utf-8"?>
<p:tagLst xmlns:p="http://schemas.openxmlformats.org/presentationml/2006/main">
  <p:tag name="KSO_WM_BEAUTIFY_FLAG" val=""/>
</p:tagLst>
</file>

<file path=ppt/tags/tag19.xml><?xml version="1.0" encoding="utf-8"?>
<p:tagLst xmlns:p="http://schemas.openxmlformats.org/presentationml/2006/main">
  <p:tag name="KSO_WM_BEAUTIFY_FLAG" val=""/>
</p:tagLst>
</file>

<file path=ppt/tags/tag2.xml><?xml version="1.0" encoding="utf-8"?>
<p:tagLst xmlns:p="http://schemas.openxmlformats.org/presentationml/2006/main">
  <p:tag name="KSO_WM_DIAGRAM_VIRTUALLY_FRAME" val="{&quot;height&quot;:282.69960629921263,&quot;left&quot;:207.08393700787397,&quot;top&quot;:154.7862992125984,&quot;width&quot;:531.866062992126}"/>
</p:tagLst>
</file>

<file path=ppt/tags/tag20.xml><?xml version="1.0" encoding="utf-8"?>
<p:tagLst xmlns:p="http://schemas.openxmlformats.org/presentationml/2006/main">
  <p:tag name="KSO_WM_BEAUTIFY_FLAG" val=""/>
</p:tagLst>
</file>

<file path=ppt/tags/tag21.xml><?xml version="1.0" encoding="utf-8"?>
<p:tagLst xmlns:p="http://schemas.openxmlformats.org/presentationml/2006/main">
  <p:tag name="KSO_WM_BEAUTIFY_FLAG" val=""/>
</p:tagLst>
</file>

<file path=ppt/tags/tag22.xml><?xml version="1.0" encoding="utf-8"?>
<p:tagLst xmlns:p="http://schemas.openxmlformats.org/presentationml/2006/main">
  <p:tag name="KSO_WM_BEAUTIFY_FLAG" val=""/>
</p:tagLst>
</file>

<file path=ppt/tags/tag23.xml><?xml version="1.0" encoding="utf-8"?>
<p:tagLst xmlns:p="http://schemas.openxmlformats.org/presentationml/2006/main">
  <p:tag name="KSO_WM_BEAUTIFY_FLAG" val=""/>
</p:tagLst>
</file>

<file path=ppt/tags/tag24.xml><?xml version="1.0" encoding="utf-8"?>
<p:tagLst xmlns:p="http://schemas.openxmlformats.org/presentationml/2006/main">
  <p:tag name="KSO_WM_BEAUTIFY_FLAG" val=""/>
</p:tagLst>
</file>

<file path=ppt/tags/tag25.xml><?xml version="1.0" encoding="utf-8"?>
<p:tagLst xmlns:p="http://schemas.openxmlformats.org/presentationml/2006/main">
  <p:tag name="KSO_WM_BEAUTIFY_FLAG" val=""/>
</p:tagLst>
</file>

<file path=ppt/tags/tag26.xml><?xml version="1.0" encoding="utf-8"?>
<p:tagLst xmlns:p="http://schemas.openxmlformats.org/presentationml/2006/main">
  <p:tag name="KSO_WM_BEAUTIFY_FLAG" val=""/>
</p:tagLst>
</file>

<file path=ppt/tags/tag27.xml><?xml version="1.0" encoding="utf-8"?>
<p:tagLst xmlns:p="http://schemas.openxmlformats.org/presentationml/2006/main">
  <p:tag name="KSO_WM_BEAUTIFY_FLAG" val=""/>
</p:tagLst>
</file>

<file path=ppt/tags/tag28.xml><?xml version="1.0" encoding="utf-8"?>
<p:tagLst xmlns:p="http://schemas.openxmlformats.org/presentationml/2006/main">
  <p:tag name="KSO_WM_BEAUTIFY_FLAG" val=""/>
</p:tagLst>
</file>

<file path=ppt/tags/tag29.xml><?xml version="1.0" encoding="utf-8"?>
<p:tagLst xmlns:p="http://schemas.openxmlformats.org/presentationml/2006/main">
  <p:tag name="KSO_WM_BEAUTIFY_FLAG" val=""/>
</p:tagLst>
</file>

<file path=ppt/tags/tag3.xml><?xml version="1.0" encoding="utf-8"?>
<p:tagLst xmlns:p="http://schemas.openxmlformats.org/presentationml/2006/main">
  <p:tag name="KSO_WM_DIAGRAM_VIRTUALLY_FRAME" val="{&quot;height&quot;:282.69960629921263,&quot;left&quot;:207.08393700787397,&quot;top&quot;:154.7862992125984,&quot;width&quot;:531.866062992126}"/>
</p:tagLst>
</file>

<file path=ppt/tags/tag30.xml><?xml version="1.0" encoding="utf-8"?>
<p:tagLst xmlns:p="http://schemas.openxmlformats.org/presentationml/2006/main">
  <p:tag name="KSO_WM_BEAUTIFY_FLAG" val=""/>
</p:tagLst>
</file>

<file path=ppt/tags/tag31.xml><?xml version="1.0" encoding="utf-8"?>
<p:tagLst xmlns:p="http://schemas.openxmlformats.org/presentationml/2006/main">
  <p:tag name="KSO_WM_BEAUTIFY_FLAG" val=""/>
</p:tagLst>
</file>

<file path=ppt/tags/tag32.xml><?xml version="1.0" encoding="utf-8"?>
<p:tagLst xmlns:p="http://schemas.openxmlformats.org/presentationml/2006/main">
  <p:tag name="KSO_WM_BEAUTIFY_FLAG" val=""/>
</p:tagLst>
</file>

<file path=ppt/tags/tag33.xml><?xml version="1.0" encoding="utf-8"?>
<p:tagLst xmlns:p="http://schemas.openxmlformats.org/presentationml/2006/main">
  <p:tag name="KSO_WM_BEAUTIFY_FLAG" val=""/>
</p:tagLst>
</file>

<file path=ppt/tags/tag34.xml><?xml version="1.0" encoding="utf-8"?>
<p:tagLst xmlns:p="http://schemas.openxmlformats.org/presentationml/2006/main">
  <p:tag name="KSO_WM_BEAUTIFY_FLAG" val=""/>
</p:tagLst>
</file>

<file path=ppt/tags/tag35.xml><?xml version="1.0" encoding="utf-8"?>
<p:tagLst xmlns:p="http://schemas.openxmlformats.org/presentationml/2006/main">
  <p:tag name="KSO_WM_BEAUTIFY_FLAG" val=""/>
</p:tagLst>
</file>

<file path=ppt/tags/tag36.xml><?xml version="1.0" encoding="utf-8"?>
<p:tagLst xmlns:p="http://schemas.openxmlformats.org/presentationml/2006/main">
  <p:tag name="KSO_WM_BEAUTIFY_FLAG" val=""/>
</p:tagLst>
</file>

<file path=ppt/tags/tag37.xml><?xml version="1.0" encoding="utf-8"?>
<p:tagLst xmlns:p="http://schemas.openxmlformats.org/presentationml/2006/main">
  <p:tag name="KSO_WM_BEAUTIFY_FLAG" val=""/>
</p:tagLst>
</file>

<file path=ppt/tags/tag38.xml><?xml version="1.0" encoding="utf-8"?>
<p:tagLst xmlns:p="http://schemas.openxmlformats.org/presentationml/2006/main">
  <p:tag name="KSO_WM_BEAUTIFY_FLAG" val=""/>
</p:tagLst>
</file>

<file path=ppt/tags/tag39.xml><?xml version="1.0" encoding="utf-8"?>
<p:tagLst xmlns:p="http://schemas.openxmlformats.org/presentationml/2006/main">
  <p:tag name="KSO_WM_BEAUTIFY_FLAG" val=""/>
</p:tagLst>
</file>

<file path=ppt/tags/tag4.xml><?xml version="1.0" encoding="utf-8"?>
<p:tagLst xmlns:p="http://schemas.openxmlformats.org/presentationml/2006/main">
  <p:tag name="KSO_WM_DIAGRAM_VIRTUALLY_FRAME" val="{&quot;height&quot;:282.69960629921263,&quot;left&quot;:207.08393700787397,&quot;top&quot;:154.7862992125984,&quot;width&quot;:531.866062992126}"/>
</p:tagLst>
</file>

<file path=ppt/tags/tag40.xml><?xml version="1.0" encoding="utf-8"?>
<p:tagLst xmlns:p="http://schemas.openxmlformats.org/presentationml/2006/main">
  <p:tag name="KSO_WM_BEAUTIFY_FLAG" val=""/>
</p:tagLst>
</file>

<file path=ppt/tags/tag41.xml><?xml version="1.0" encoding="utf-8"?>
<p:tagLst xmlns:p="http://schemas.openxmlformats.org/presentationml/2006/main">
  <p:tag name="KSO_WM_BEAUTIFY_FLAG" val=""/>
</p:tagLst>
</file>

<file path=ppt/tags/tag42.xml><?xml version="1.0" encoding="utf-8"?>
<p:tagLst xmlns:p="http://schemas.openxmlformats.org/presentationml/2006/main">
  <p:tag name="KSO_WM_BEAUTIFY_FLAG" val=""/>
</p:tagLst>
</file>

<file path=ppt/tags/tag43.xml><?xml version="1.0" encoding="utf-8"?>
<p:tagLst xmlns:p="http://schemas.openxmlformats.org/presentationml/2006/main">
  <p:tag name="KSO_WM_BEAUTIFY_FLAG" val=""/>
</p:tagLst>
</file>

<file path=ppt/tags/tag44.xml><?xml version="1.0" encoding="utf-8"?>
<p:tagLst xmlns:p="http://schemas.openxmlformats.org/presentationml/2006/main">
  <p:tag name="KSO_WM_BEAUTIFY_FLAG" val=""/>
</p:tagLst>
</file>

<file path=ppt/tags/tag45.xml><?xml version="1.0" encoding="utf-8"?>
<p:tagLst xmlns:p="http://schemas.openxmlformats.org/presentationml/2006/main">
  <p:tag name="KSO_WM_BEAUTIFY_FLAG" val=""/>
</p:tagLst>
</file>

<file path=ppt/tags/tag46.xml><?xml version="1.0" encoding="utf-8"?>
<p:tagLst xmlns:p="http://schemas.openxmlformats.org/presentationml/2006/main">
  <p:tag name="KSO_WM_BEAUTIFY_FLAG" val=""/>
</p:tagLst>
</file>

<file path=ppt/tags/tag47.xml><?xml version="1.0" encoding="utf-8"?>
<p:tagLst xmlns:p="http://schemas.openxmlformats.org/presentationml/2006/main">
  <p:tag name="KSO_WM_BEAUTIFY_FLAG" val=""/>
</p:tagLst>
</file>

<file path=ppt/tags/tag48.xml><?xml version="1.0" encoding="utf-8"?>
<p:tagLst xmlns:p="http://schemas.openxmlformats.org/presentationml/2006/main">
  <p:tag name="KSO_WM_BEAUTIFY_FLAG" val=""/>
</p:tagLst>
</file>

<file path=ppt/tags/tag49.xml><?xml version="1.0" encoding="utf-8"?>
<p:tagLst xmlns:p="http://schemas.openxmlformats.org/presentationml/2006/main">
  <p:tag name="KSO_WM_BEAUTIFY_FLAG" val=""/>
</p:tagLst>
</file>

<file path=ppt/tags/tag5.xml><?xml version="1.0" encoding="utf-8"?>
<p:tagLst xmlns:p="http://schemas.openxmlformats.org/presentationml/2006/main">
  <p:tag name="KSO_WM_DIAGRAM_VIRTUALLY_FRAME" val="{&quot;height&quot;:282.69960629921263,&quot;left&quot;:207.08393700787397,&quot;top&quot;:154.7862992125984,&quot;width&quot;:531.866062992126}"/>
</p:tagLst>
</file>

<file path=ppt/tags/tag50.xml><?xml version="1.0" encoding="utf-8"?>
<p:tagLst xmlns:p="http://schemas.openxmlformats.org/presentationml/2006/main">
  <p:tag name="KSO_WM_BEAUTIFY_FLAG" val=""/>
</p:tagLst>
</file>

<file path=ppt/tags/tag51.xml><?xml version="1.0" encoding="utf-8"?>
<p:tagLst xmlns:p="http://schemas.openxmlformats.org/presentationml/2006/main">
  <p:tag name="KSO_WM_BEAUTIFY_FLAG" val=""/>
</p:tagLst>
</file>

<file path=ppt/tags/tag52.xml><?xml version="1.0" encoding="utf-8"?>
<p:tagLst xmlns:p="http://schemas.openxmlformats.org/presentationml/2006/main">
  <p:tag name="KSO_WM_BEAUTIFY_FLAG" val=""/>
</p:tagLst>
</file>

<file path=ppt/tags/tag53.xml><?xml version="1.0" encoding="utf-8"?>
<p:tagLst xmlns:p="http://schemas.openxmlformats.org/presentationml/2006/main">
  <p:tag name="KSO_WM_BEAUTIFY_FLAG" val=""/>
</p:tagLst>
</file>

<file path=ppt/tags/tag54.xml><?xml version="1.0" encoding="utf-8"?>
<p:tagLst xmlns:p="http://schemas.openxmlformats.org/presentationml/2006/main">
  <p:tag name="KSO_WM_BEAUTIFY_FLAG" val=""/>
</p:tagLst>
</file>

<file path=ppt/tags/tag55.xml><?xml version="1.0" encoding="utf-8"?>
<p:tagLst xmlns:p="http://schemas.openxmlformats.org/presentationml/2006/main">
  <p:tag name="KSO_WM_BEAUTIFY_FLAG" val=""/>
</p:tagLst>
</file>

<file path=ppt/tags/tag56.xml><?xml version="1.0" encoding="utf-8"?>
<p:tagLst xmlns:p="http://schemas.openxmlformats.org/presentationml/2006/main">
  <p:tag name="KSO_WM_BEAUTIFY_FLAG" val=""/>
</p:tagLst>
</file>

<file path=ppt/tags/tag57.xml><?xml version="1.0" encoding="utf-8"?>
<p:tagLst xmlns:p="http://schemas.openxmlformats.org/presentationml/2006/main">
  <p:tag name="KSO_WM_BEAUTIFY_FLAG" val=""/>
</p:tagLst>
</file>

<file path=ppt/tags/tag58.xml><?xml version="1.0" encoding="utf-8"?>
<p:tagLst xmlns:p="http://schemas.openxmlformats.org/presentationml/2006/main">
  <p:tag name="KSO_WM_BEAUTIFY_FLAG" val=""/>
</p:tagLst>
</file>

<file path=ppt/tags/tag59.xml><?xml version="1.0" encoding="utf-8"?>
<p:tagLst xmlns:p="http://schemas.openxmlformats.org/presentationml/2006/main">
  <p:tag name="KSO_WM_BEAUTIFY_FLAG" val=""/>
</p:tagLst>
</file>

<file path=ppt/tags/tag6.xml><?xml version="1.0" encoding="utf-8"?>
<p:tagLst xmlns:p="http://schemas.openxmlformats.org/presentationml/2006/main">
  <p:tag name="KSO_WM_DIAGRAM_VIRTUALLY_FRAME" val="{&quot;height&quot;:282.69960629921263,&quot;left&quot;:207.08393700787397,&quot;top&quot;:154.7862992125984,&quot;width&quot;:531.866062992126}"/>
</p:tagLst>
</file>

<file path=ppt/tags/tag60.xml><?xml version="1.0" encoding="utf-8"?>
<p:tagLst xmlns:p="http://schemas.openxmlformats.org/presentationml/2006/main">
  <p:tag name="KSO_WM_BEAUTIFY_FLAG" val=""/>
</p:tagLst>
</file>

<file path=ppt/tags/tag61.xml><?xml version="1.0" encoding="utf-8"?>
<p:tagLst xmlns:p="http://schemas.openxmlformats.org/presentationml/2006/main">
  <p:tag name="KSO_WM_BEAUTIFY_FLAG" val=""/>
</p:tagLst>
</file>

<file path=ppt/tags/tag62.xml><?xml version="1.0" encoding="utf-8"?>
<p:tagLst xmlns:p="http://schemas.openxmlformats.org/presentationml/2006/main">
  <p:tag name="KSO_WM_BEAUTIFY_FLAG" val=""/>
</p:tagLst>
</file>

<file path=ppt/tags/tag63.xml><?xml version="1.0" encoding="utf-8"?>
<p:tagLst xmlns:p="http://schemas.openxmlformats.org/presentationml/2006/main">
  <p:tag name="KSO_WM_BEAUTIFY_FLAG" val=""/>
</p:tagLst>
</file>

<file path=ppt/tags/tag64.xml><?xml version="1.0" encoding="utf-8"?>
<p:tagLst xmlns:p="http://schemas.openxmlformats.org/presentationml/2006/main">
  <p:tag name="KSO_WM_BEAUTIFY_FLAG" val=""/>
</p:tagLst>
</file>

<file path=ppt/tags/tag65.xml><?xml version="1.0" encoding="utf-8"?>
<p:tagLst xmlns:p="http://schemas.openxmlformats.org/presentationml/2006/main">
  <p:tag name="KSO_WM_BEAUTIFY_FLAG" val=""/>
</p:tagLst>
</file>

<file path=ppt/tags/tag66.xml><?xml version="1.0" encoding="utf-8"?>
<p:tagLst xmlns:p="http://schemas.openxmlformats.org/presentationml/2006/main">
  <p:tag name="KSO_WM_BEAUTIFY_FLAG" val=""/>
</p:tagLst>
</file>

<file path=ppt/tags/tag67.xml><?xml version="1.0" encoding="utf-8"?>
<p:tagLst xmlns:p="http://schemas.openxmlformats.org/presentationml/2006/main">
  <p:tag name="KSO_WM_BEAUTIFY_FLAG" val=""/>
</p:tagLst>
</file>

<file path=ppt/tags/tag68.xml><?xml version="1.0" encoding="utf-8"?>
<p:tagLst xmlns:p="http://schemas.openxmlformats.org/presentationml/2006/main">
  <p:tag name="KSO_WM_BEAUTIFY_FLAG" val=""/>
</p:tagLst>
</file>

<file path=ppt/tags/tag69.xml><?xml version="1.0" encoding="utf-8"?>
<p:tagLst xmlns:p="http://schemas.openxmlformats.org/presentationml/2006/main">
  <p:tag name="KSO_WM_BEAUTIFY_FLAG" val=""/>
</p:tagLst>
</file>

<file path=ppt/tags/tag7.xml><?xml version="1.0" encoding="utf-8"?>
<p:tagLst xmlns:p="http://schemas.openxmlformats.org/presentationml/2006/main">
  <p:tag name="KSO_WM_DIAGRAM_VIRTUALLY_FRAME" val="{&quot;height&quot;:282.69960629921263,&quot;left&quot;:207.08393700787397,&quot;top&quot;:154.7862992125984,&quot;width&quot;:531.866062992126}"/>
</p:tagLst>
</file>

<file path=ppt/tags/tag70.xml><?xml version="1.0" encoding="utf-8"?>
<p:tagLst xmlns:p="http://schemas.openxmlformats.org/presentationml/2006/main">
  <p:tag name="KSO_WM_BEAUTIFY_FLAG" val=""/>
</p:tagLst>
</file>

<file path=ppt/tags/tag71.xml><?xml version="1.0" encoding="utf-8"?>
<p:tagLst xmlns:p="http://schemas.openxmlformats.org/presentationml/2006/main">
  <p:tag name="KSO_WM_BEAUTIFY_FLAG" val=""/>
</p:tagLst>
</file>

<file path=ppt/tags/tag72.xml><?xml version="1.0" encoding="utf-8"?>
<p:tagLst xmlns:p="http://schemas.openxmlformats.org/presentationml/2006/main">
  <p:tag name="KSO_WM_BEAUTIFY_FLAG" val=""/>
</p:tagLst>
</file>

<file path=ppt/tags/tag73.xml><?xml version="1.0" encoding="utf-8"?>
<p:tagLst xmlns:p="http://schemas.openxmlformats.org/presentationml/2006/main">
  <p:tag name="KSO_WM_BEAUTIFY_FLAG" val=""/>
</p:tagLst>
</file>

<file path=ppt/tags/tag74.xml><?xml version="1.0" encoding="utf-8"?>
<p:tagLst xmlns:p="http://schemas.openxmlformats.org/presentationml/2006/main">
  <p:tag name="KSO_WM_BEAUTIFY_FLAG" val=""/>
</p:tagLst>
</file>

<file path=ppt/tags/tag75.xml><?xml version="1.0" encoding="utf-8"?>
<p:tagLst xmlns:p="http://schemas.openxmlformats.org/presentationml/2006/main">
  <p:tag name="KSO_WM_BEAUTIFY_FLAG" val=""/>
</p:tagLst>
</file>

<file path=ppt/tags/tag76.xml><?xml version="1.0" encoding="utf-8"?>
<p:tagLst xmlns:p="http://schemas.openxmlformats.org/presentationml/2006/main">
  <p:tag name="KSO_WM_BEAUTIFY_FLAG" val=""/>
</p:tagLst>
</file>

<file path=ppt/tags/tag77.xml><?xml version="1.0" encoding="utf-8"?>
<p:tagLst xmlns:p="http://schemas.openxmlformats.org/presentationml/2006/main">
  <p:tag name="KSO_WM_BEAUTIFY_FLAG" val=""/>
</p:tagLst>
</file>

<file path=ppt/tags/tag78.xml><?xml version="1.0" encoding="utf-8"?>
<p:tagLst xmlns:p="http://schemas.openxmlformats.org/presentationml/2006/main">
  <p:tag name="KSO_WM_BEAUTIFY_FLAG" val=""/>
</p:tagLst>
</file>

<file path=ppt/tags/tag79.xml><?xml version="1.0" encoding="utf-8"?>
<p:tagLst xmlns:p="http://schemas.openxmlformats.org/presentationml/2006/main">
  <p:tag name="KSO_WM_BEAUTIFY_FLAG" val=""/>
</p:tagLst>
</file>

<file path=ppt/tags/tag8.xml><?xml version="1.0" encoding="utf-8"?>
<p:tagLst xmlns:p="http://schemas.openxmlformats.org/presentationml/2006/main">
  <p:tag name="KSO_WM_DIAGRAM_VIRTUALLY_FRAME" val="{&quot;height&quot;:282.69960629921263,&quot;left&quot;:207.08393700787397,&quot;top&quot;:154.7862992125984,&quot;width&quot;:531.866062992126}"/>
</p:tagLst>
</file>

<file path=ppt/tags/tag80.xml><?xml version="1.0" encoding="utf-8"?>
<p:tagLst xmlns:p="http://schemas.openxmlformats.org/presentationml/2006/main">
  <p:tag name="KSO_WM_BEAUTIFY_FLAG" val=""/>
</p:tagLst>
</file>

<file path=ppt/tags/tag81.xml><?xml version="1.0" encoding="utf-8"?>
<p:tagLst xmlns:p="http://schemas.openxmlformats.org/presentationml/2006/main">
  <p:tag name="KSO_WM_BEAUTIFY_FLAG" val=""/>
</p:tagLst>
</file>

<file path=ppt/tags/tag82.xml><?xml version="1.0" encoding="utf-8"?>
<p:tagLst xmlns:p="http://schemas.openxmlformats.org/presentationml/2006/main">
  <p:tag name="KSO_WM_BEAUTIFY_FLAG" val=""/>
</p:tagLst>
</file>

<file path=ppt/tags/tag83.xml><?xml version="1.0" encoding="utf-8"?>
<p:tagLst xmlns:p="http://schemas.openxmlformats.org/presentationml/2006/main">
  <p:tag name="KSO_WM_BEAUTIFY_FLAG" val=""/>
</p:tagLst>
</file>

<file path=ppt/tags/tag84.xml><?xml version="1.0" encoding="utf-8"?>
<p:tagLst xmlns:p="http://schemas.openxmlformats.org/presentationml/2006/main">
  <p:tag name="KSO_WM_BEAUTIFY_FLAG" val=""/>
</p:tagLst>
</file>

<file path=ppt/tags/tag85.xml><?xml version="1.0" encoding="utf-8"?>
<p:tagLst xmlns:p="http://schemas.openxmlformats.org/presentationml/2006/main">
  <p:tag name="KSO_WM_BEAUTIFY_FLAG" val=""/>
</p:tagLst>
</file>

<file path=ppt/tags/tag86.xml><?xml version="1.0" encoding="utf-8"?>
<p:tagLst xmlns:p="http://schemas.openxmlformats.org/presentationml/2006/main">
  <p:tag name="KSO_WM_BEAUTIFY_FLAG" val=""/>
</p:tagLst>
</file>

<file path=ppt/tags/tag87.xml><?xml version="1.0" encoding="utf-8"?>
<p:tagLst xmlns:p="http://schemas.openxmlformats.org/presentationml/2006/main">
  <p:tag name="KSO_WM_BEAUTIFY_FLAG" val=""/>
</p:tagLst>
</file>

<file path=ppt/tags/tag88.xml><?xml version="1.0" encoding="utf-8"?>
<p:tagLst xmlns:p="http://schemas.openxmlformats.org/presentationml/2006/main">
  <p:tag name="KSO_WM_BEAUTIFY_FLAG" val=""/>
</p:tagLst>
</file>

<file path=ppt/tags/tag89.xml><?xml version="1.0" encoding="utf-8"?>
<p:tagLst xmlns:p="http://schemas.openxmlformats.org/presentationml/2006/main">
  <p:tag name="KSO_WM_BEAUTIFY_FLAG" val=""/>
</p:tagLst>
</file>

<file path=ppt/tags/tag9.xml><?xml version="1.0" encoding="utf-8"?>
<p:tagLst xmlns:p="http://schemas.openxmlformats.org/presentationml/2006/main">
  <p:tag name="KSO_WM_BEAUTIFY_FLAG" val=""/>
</p:tagLst>
</file>

<file path=ppt/tags/tag90.xml><?xml version="1.0" encoding="utf-8"?>
<p:tagLst xmlns:p="http://schemas.openxmlformats.org/presentationml/2006/main">
  <p:tag name="KSO_WM_BEAUTIFY_FLAG" val=""/>
</p:tagLst>
</file>

<file path=ppt/tags/tag91.xml><?xml version="1.0" encoding="utf-8"?>
<p:tagLst xmlns:p="http://schemas.openxmlformats.org/presentationml/2006/main">
  <p:tag name="KSO_WM_BEAUTIFY_FLAG" val=""/>
</p:tagLst>
</file>

<file path=ppt/tags/tag92.xml><?xml version="1.0" encoding="utf-8"?>
<p:tagLst xmlns:p="http://schemas.openxmlformats.org/presentationml/2006/main">
  <p:tag name="KSO_WM_BEAUTIFY_FLAG" val=""/>
</p:tagLst>
</file>

<file path=ppt/tags/tag93.xml><?xml version="1.0" encoding="utf-8"?>
<p:tagLst xmlns:p="http://schemas.openxmlformats.org/presentationml/2006/main">
  <p:tag name="KSO_WM_BEAUTIFY_FLAG" val=""/>
</p:tagLst>
</file>

<file path=ppt/tags/tag94.xml><?xml version="1.0" encoding="utf-8"?>
<p:tagLst xmlns:p="http://schemas.openxmlformats.org/presentationml/2006/main">
  <p:tag name="KSO_WM_BEAUTIFY_FLAG" val=""/>
</p:tagLst>
</file>

<file path=ppt/tags/tag95.xml><?xml version="1.0" encoding="utf-8"?>
<p:tagLst xmlns:p="http://schemas.openxmlformats.org/presentationml/2006/main">
  <p:tag name="KSO_WM_BEAUTIFY_FLAG" val=""/>
</p:tagLst>
</file>

<file path=ppt/tags/tag96.xml><?xml version="1.0" encoding="utf-8"?>
<p:tagLst xmlns:p="http://schemas.openxmlformats.org/presentationml/2006/main">
  <p:tag name="KSO_WM_BEAUTIFY_FLAG" val=""/>
</p:tagLst>
</file>

<file path=ppt/tags/tag97.xml><?xml version="1.0" encoding="utf-8"?>
<p:tagLst xmlns:p="http://schemas.openxmlformats.org/presentationml/2006/main">
  <p:tag name="KSO_WM_BEAUTIFY_FLAG" val=""/>
</p:tagLst>
</file>

<file path=ppt/tags/tag98.xml><?xml version="1.0" encoding="utf-8"?>
<p:tagLst xmlns:p="http://schemas.openxmlformats.org/presentationml/2006/main">
  <p:tag name="KSO_WM_BEAUTIFY_FLAG" val=""/>
</p:tagLst>
</file>

<file path=ppt/tags/tag99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0301王刚总汇报PPT模板0228-169版">
  <a:themeElements>
    <a:clrScheme name="Office 主题​​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Century Gothic"/>
        <a:ea typeface="微软雅黑"/>
        <a:cs typeface=""/>
      </a:majorFont>
      <a:minorFont>
        <a:latin typeface="Century Gothic"/>
        <a:ea typeface="微软雅黑"/>
        <a:cs typeface="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noAutofit/>
      </a:bodyPr>
      <a:lstStyle>
        <a:defPPr algn="ctr">
          <a:defRPr sz="2400" b="1" dirty="0" smtClean="0">
            <a:solidFill>
              <a:schemeClr val="tx1"/>
            </a:solidFill>
          </a:defRPr>
        </a:defPPr>
      </a:lstStyle>
      <a:style>
        <a:lnRef idx="2">
          <a:schemeClr val="accent4">
            <a:shade val="50000"/>
          </a:schemeClr>
        </a:lnRef>
        <a:fillRef idx="1">
          <a:schemeClr val="accent4"/>
        </a:fillRef>
        <a:effectRef idx="0">
          <a:schemeClr val="accent4"/>
        </a:effectRef>
        <a:fontRef idx="minor">
          <a:schemeClr val="lt1"/>
        </a:fontRef>
      </a:style>
    </a:sp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0301王刚总汇报PPT模板0228-169版">
  <a:themeElements>
    <a:clrScheme name="Office 主题​​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Century Gothic"/>
        <a:ea typeface="微软雅黑"/>
        <a:cs typeface=""/>
      </a:majorFont>
      <a:minorFont>
        <a:latin typeface="Century Gothic"/>
        <a:ea typeface="微软雅黑"/>
        <a:cs typeface="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自定义设计方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4_0301王刚总汇报PPT模板0228-169版">
  <a:themeElements>
    <a:clrScheme name="Office 主题​​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Century Gothic"/>
        <a:ea typeface="微软雅黑"/>
        <a:cs typeface=""/>
      </a:majorFont>
      <a:minorFont>
        <a:latin typeface="Century Gothic"/>
        <a:ea typeface="微软雅黑"/>
        <a:cs typeface="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1505</Words>
  <Application>WPS 演示</Application>
  <PresentationFormat>宽屏</PresentationFormat>
  <Paragraphs>167</Paragraphs>
  <Slides>10</Slides>
  <Notes>6</Notes>
  <HiddenSlides>0</HiddenSlides>
  <MMClips>0</MMClips>
  <ScaleCrop>false</ScaleCrop>
  <HeadingPairs>
    <vt:vector size="6" baseType="variant">
      <vt:variant>
        <vt:lpstr>已用的字体</vt:lpstr>
      </vt:variant>
      <vt:variant>
        <vt:i4>11</vt:i4>
      </vt:variant>
      <vt:variant>
        <vt:lpstr>主题</vt:lpstr>
      </vt:variant>
      <vt:variant>
        <vt:i4>4</vt:i4>
      </vt:variant>
      <vt:variant>
        <vt:lpstr>幻灯片标题</vt:lpstr>
      </vt:variant>
      <vt:variant>
        <vt:i4>10</vt:i4>
      </vt:variant>
    </vt:vector>
  </HeadingPairs>
  <TitlesOfParts>
    <vt:vector size="25" baseType="lpstr">
      <vt:lpstr>Arial</vt:lpstr>
      <vt:lpstr>宋体</vt:lpstr>
      <vt:lpstr>Wingdings</vt:lpstr>
      <vt:lpstr>微软雅黑</vt:lpstr>
      <vt:lpstr>Times New Roman</vt:lpstr>
      <vt:lpstr>等线</vt:lpstr>
      <vt:lpstr>Calibri</vt:lpstr>
      <vt:lpstr>微软雅黑 Light</vt:lpstr>
      <vt:lpstr>Arial Unicode MS</vt:lpstr>
      <vt:lpstr>等线 Light</vt:lpstr>
      <vt:lpstr>Century Gothic</vt:lpstr>
      <vt:lpstr>0301王刚总汇报PPT模板0228-169版</vt:lpstr>
      <vt:lpstr>3_0301王刚总汇报PPT模板0228-169版</vt:lpstr>
      <vt:lpstr>自定义设计方案</vt:lpstr>
      <vt:lpstr>4_0301王刚总汇报PPT模板0228-169版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博 彭</dc:creator>
  <cp:lastModifiedBy>信子</cp:lastModifiedBy>
  <cp:revision>641</cp:revision>
  <cp:lastPrinted>2025-02-07T04:06:00Z</cp:lastPrinted>
  <dcterms:created xsi:type="dcterms:W3CDTF">2025-01-11T10:06:00Z</dcterms:created>
  <dcterms:modified xsi:type="dcterms:W3CDTF">2025-06-10T05:38:47Z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B5084A8731C44610A8022349A20B8A24_13</vt:lpwstr>
  </property>
  <property fmtid="{D5CDD505-2E9C-101B-9397-08002B2CF9AE}" pid="3" name="KSOProductBuildVer">
    <vt:lpwstr>2052-12.1.0.21171</vt:lpwstr>
  </property>
</Properties>
</file>