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2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4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5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6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7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6" r:id="rId2"/>
    <p:sldMasterId id="2147483678" r:id="rId3"/>
  </p:sldMasterIdLst>
  <p:notesMasterIdLst>
    <p:notesMasterId r:id="rId12"/>
  </p:notesMasterIdLst>
  <p:handoutMasterIdLst>
    <p:handoutMasterId r:id="rId13"/>
  </p:handoutMasterIdLst>
  <p:sldIdLst>
    <p:sldId id="447" r:id="rId4"/>
    <p:sldId id="474" r:id="rId5"/>
    <p:sldId id="465" r:id="rId6"/>
    <p:sldId id="467" r:id="rId7"/>
    <p:sldId id="493" r:id="rId8"/>
    <p:sldId id="494" r:id="rId9"/>
    <p:sldId id="495" r:id="rId10"/>
    <p:sldId id="492" r:id="rId11"/>
  </p:sldIdLst>
  <p:sldSz cx="12192000" cy="6858000"/>
  <p:notesSz cx="7023100" cy="93091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杨晨" initials="杨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8" autoAdjust="0"/>
    <p:restoredTop sz="96314" autoAdjust="0"/>
  </p:normalViewPr>
  <p:slideViewPr>
    <p:cSldViewPr snapToGrid="0" showGuides="1">
      <p:cViewPr varScale="1">
        <p:scale>
          <a:sx n="85" d="100"/>
          <a:sy n="85" d="100"/>
        </p:scale>
        <p:origin x="56" y="184"/>
      </p:cViewPr>
      <p:guideLst>
        <p:guide orient="horz" pos="2160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50" d="100"/>
          <a:sy n="50" d="100"/>
        </p:scale>
        <p:origin x="-2664" y="-102"/>
      </p:cViewPr>
      <p:guideLst>
        <p:guide orient="horz" pos="2932"/>
        <p:guide pos="22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0">
              <a:defRPr lang="zh-CN" sz="1200"/>
            </a:lvl1pPr>
          </a:lstStyle>
          <a:p>
            <a:fld id="{2BCAFC7A-71DD-4C2C-B63D-60FDC7DD5449}" type="datetimeFigureOut">
              <a:rPr lang="en-US" altLang="zh-CN" smtClean="0"/>
              <a:t>12/3/2025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0">
              <a:defRPr lang="zh-CN" sz="1200"/>
            </a:lvl1pPr>
          </a:lstStyle>
          <a:p>
            <a:fld id="{DA6FC261-E491-4C42-A663-B95247CC46D9}" type="slidenum">
              <a:rPr lang="en-US" altLang="zh-CN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0">
              <a:defRPr lang="zh-CN" sz="1200"/>
            </a:lvl1pPr>
          </a:lstStyle>
          <a:p>
            <a:fld id="{D85ECAFD-F005-4163-B10D-85806DC43F93}" type="datetimeFigureOut">
              <a:rPr lang="zh-CN" altLang="en-US"/>
              <a:t>2025/12/3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0">
              <a:defRPr lang="zh-CN" sz="1200"/>
            </a:lvl1pPr>
          </a:lstStyle>
          <a:p>
            <a:fld id="{333E963C-1534-4F8D-B2A7-66D81AA25953}" type="slidenum">
              <a:rPr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altLang="zh-CN" smtClean="0"/>
              <a:t>1</a:t>
            </a:fld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altLang="zh-CN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altLang="zh-CN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altLang="zh-CN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12947-4444-FA4C-1471-0385424BE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DF888C-4C8C-3C2F-4DF1-AF08DCFDF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1857D17-15CD-5E70-3CFF-872CB35EC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B50571-153E-3E0B-5A0B-4FF20F1D1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88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951A1-6C52-6AC0-0202-26D4F36D4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5EE8857-C8DC-52C7-8F08-FB28841B8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FB6BE83-300B-B346-06A1-E8C636ED0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4A6EEB-A500-4CB0-B5BC-DFB0EBA83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altLang="zh-CN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4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605E2-27E6-AECA-BFE8-E7E0D8260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8C656D-B364-9C78-43A9-8CD9C60F8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D234A8-0555-9771-4DEC-0943E35C4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650177-C5CA-AB4F-2823-E3AB3169C7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altLang="zh-CN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6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image" Target="../media/image4.png"/><Relationship Id="rId3" Type="http://schemas.openxmlformats.org/officeDocument/2006/relationships/tags" Target="../tags/tag12.xml"/><Relationship Id="rId21" Type="http://schemas.openxmlformats.org/officeDocument/2006/relationships/image" Target="../media/image7.sv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3.svg"/><Relationship Id="rId2" Type="http://schemas.openxmlformats.org/officeDocument/2006/relationships/tags" Target="../tags/tag11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1.png"/><Relationship Id="rId10" Type="http://schemas.openxmlformats.org/officeDocument/2006/relationships/tags" Target="../tags/tag19.xml"/><Relationship Id="rId19" Type="http://schemas.openxmlformats.org/officeDocument/2006/relationships/image" Target="../media/image5.sv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9.sv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8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1.png"/><Relationship Id="rId5" Type="http://schemas.openxmlformats.org/officeDocument/2006/relationships/tags" Target="../tags/tag4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1.png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1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6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1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image" Target="../media/image11.png"/><Relationship Id="rId10" Type="http://schemas.openxmlformats.org/officeDocument/2006/relationships/tags" Target="../tags/tag97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image" Target="../media/image4.png"/><Relationship Id="rId3" Type="http://schemas.openxmlformats.org/officeDocument/2006/relationships/tags" Target="../tags/tag109.xml"/><Relationship Id="rId21" Type="http://schemas.openxmlformats.org/officeDocument/2006/relationships/image" Target="../media/image7.sv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image" Target="../media/image3.svg"/><Relationship Id="rId2" Type="http://schemas.openxmlformats.org/officeDocument/2006/relationships/tags" Target="../tags/tag108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image" Target="../media/image1.png"/><Relationship Id="rId10" Type="http://schemas.openxmlformats.org/officeDocument/2006/relationships/tags" Target="../tags/tag116.xml"/><Relationship Id="rId19" Type="http://schemas.openxmlformats.org/officeDocument/2006/relationships/image" Target="../media/image5.sv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image" Target="../media/image9.svg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8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1.png"/><Relationship Id="rId5" Type="http://schemas.openxmlformats.org/officeDocument/2006/relationships/tags" Target="../tags/tag13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10" Type="http://schemas.openxmlformats.org/officeDocument/2006/relationships/image" Target="../media/image1.png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1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6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image" Target="../media/image1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7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9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1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image" Target="../media/image11.png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zh-CN" altLang="en-US" smtClean="0"/>
              <a:t>2025/12/3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altLang="zh-CN" smtClean="0"/>
              <a:t>12/3/2025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altLang="zh-CN" smtClean="0"/>
              <a:t>12/3/2025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altLang="zh-CN" smtClean="0"/>
              <a:t>12/3/2025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zh-CN" altLang="en-US" smtClean="0"/>
              <a:t>2025/12/3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altLang="zh-CN" smtClean="0"/>
              <a:t>12/3/2025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altLang="zh-CN" smtClean="0"/>
              <a:t>12/3/2025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zh-CN" altLang="en-US" smtClean="0"/>
              <a:t>2025/12/3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altLang="zh-CN" smtClean="0"/>
              <a:t>12/3/2025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任意多边形: 形状 37"/>
          <p:cNvSpPr/>
          <p:nvPr>
            <p:custDataLst>
              <p:tags r:id="rId2"/>
            </p:custDataLst>
          </p:nvPr>
        </p:nvSpPr>
        <p:spPr>
          <a:xfrm flipH="1" flipV="1">
            <a:off x="0" y="-4767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7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>
            <a:off x="9721215" y="1270"/>
            <a:ext cx="2416810" cy="21596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 rot="20622537">
            <a:off x="2338705" y="2000885"/>
            <a:ext cx="7515225" cy="203962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10" name="图形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700000">
            <a:off x="7799705" y="1013460"/>
            <a:ext cx="1157605" cy="1157605"/>
          </a:xfrm>
          <a:prstGeom prst="rect">
            <a:avLst/>
          </a:prstGeom>
        </p:spPr>
      </p:pic>
      <p:sp>
        <p:nvSpPr>
          <p:cNvPr id="9" name="标题" descr="7b0a20202020227461726765744d6f64756c65223a202270726f636573734f6e6c696e65466f6e7473220a7d0a"/>
          <p:cNvSpPr txBox="1">
            <a:spLocks noGrp="1"/>
          </p:cNvSpPr>
          <p:nvPr>
            <p:ph type="title" idx="5" hasCustomPrompt="1"/>
            <p:custDataLst>
              <p:tags r:id="rId6"/>
            </p:custDataLst>
          </p:nvPr>
        </p:nvSpPr>
        <p:spPr>
          <a:xfrm>
            <a:off x="1551940" y="1732280"/>
            <a:ext cx="9091295" cy="218249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solidFill>
                  <a:schemeClr val="tx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</a:p>
        </p:txBody>
      </p:sp>
      <p:pic>
        <p:nvPicPr>
          <p:cNvPr id="19" name="图形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flipH="1">
            <a:off x="10212943" y="5334181"/>
            <a:ext cx="1427948" cy="1427948"/>
          </a:xfrm>
          <a:prstGeom prst="rect">
            <a:avLst/>
          </a:prstGeom>
        </p:spPr>
      </p:pic>
      <p:pic>
        <p:nvPicPr>
          <p:cNvPr id="20" name="图形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3241" y="594019"/>
            <a:ext cx="228600" cy="228600"/>
          </a:xfrm>
          <a:prstGeom prst="rect">
            <a:avLst/>
          </a:prstGeom>
        </p:spPr>
      </p:pic>
      <p:sp>
        <p:nvSpPr>
          <p:cNvPr id="8" name="副标题" descr="7b0a20202020227461726765744d6f64756c65223a202270726f636573734f6e6c696e65466f6e7473220a7d0a"/>
          <p:cNvSpPr txBox="1">
            <a:spLocks noGrp="1"/>
          </p:cNvSpPr>
          <p:nvPr>
            <p:ph type="body" idx="2" hasCustomPrompt="1"/>
            <p:custDataLst>
              <p:tags r:id="rId9"/>
            </p:custDataLst>
          </p:nvPr>
        </p:nvSpPr>
        <p:spPr>
          <a:xfrm>
            <a:off x="518160" y="5792470"/>
            <a:ext cx="2536825" cy="69977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7" name="副标题" descr="7b0a20202020227461726765744d6f64756c65223a202270726f636573734f6e6c696e65466f6e7473220a7d0a"/>
          <p:cNvSpPr txBox="1"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1551940" y="3914775"/>
            <a:ext cx="8883015" cy="774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en-US" altLang="zh-CN" sz="1600" b="0" i="0" u="none" strike="noStrike" kern="1200" cap="none" spc="500" normalizeH="0" baseline="0" noProof="1" dirty="0">
                <a:ln>
                  <a:noFill/>
                </a:ln>
                <a:solidFill>
                  <a:schemeClr val="accent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正文" descr="7b0a20202020227461726765744d6f64756c65223a202270726f636573734f6e6c696e65466f6e7473220a7d0a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>
                <a:sym typeface="+mn-ea"/>
              </a:rPr>
              <a:t>单击此处编辑母版文本样式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标题" descr="7b0a20202020227461726765744d6f64756c65223a202270726f636573734f6e6c696e65466f6e7473220a7d0a"/>
          <p:cNvSpPr txBox="1">
            <a:spLocks noGrp="1"/>
          </p:cNvSpPr>
          <p:nvPr>
            <p:ph type="title" idx="2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1" name="任意多边形: 形状 37"/>
          <p:cNvSpPr/>
          <p:nvPr>
            <p:custDataLst>
              <p:tags r:id="rId4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zh-CN" altLang="en-US" smtClean="0"/>
              <a:t>2025/12/3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椭圆 22"/>
          <p:cNvSpPr/>
          <p:nvPr>
            <p:custDataLst>
              <p:tags r:id="rId2"/>
            </p:custDataLst>
          </p:nvPr>
        </p:nvSpPr>
        <p:spPr>
          <a:xfrm>
            <a:off x="10795" y="3653790"/>
            <a:ext cx="3129915" cy="320421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2"/>
            <p:custDataLst>
              <p:tags r:id="rId3"/>
            </p:custDataLst>
          </p:nvPr>
        </p:nvSpPr>
        <p:spPr>
          <a:xfrm>
            <a:off x="820490" y="1561381"/>
            <a:ext cx="10248193" cy="4246963"/>
          </a:xfrm>
          <a:prstGeom prst="rect">
            <a:avLst/>
          </a:prstGeo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algn="ctr"/>
            <a:endParaRPr lang="zh-CN" altLang="en-US" dirty="0"/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820489" y="734130"/>
            <a:ext cx="10248193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solidFill>
                  <a:schemeClr val="tx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 err="1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5" y="2720975"/>
            <a:ext cx="4062095" cy="41370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1155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669780" y="635"/>
            <a:ext cx="2522855" cy="234886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2014220" y="2289811"/>
            <a:ext cx="2496820" cy="21177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ln>
                  <a:solidFill>
                    <a:schemeClr val="accent1"/>
                  </a:solidFill>
                </a:ln>
                <a:noFill/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5"/>
            </p:custDataLst>
          </p:nvPr>
        </p:nvSpPr>
        <p:spPr>
          <a:xfrm>
            <a:off x="4511040" y="2289810"/>
            <a:ext cx="3531235" cy="21170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solidFill>
                  <a:schemeClr val="tx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</a:p>
        </p:txBody>
      </p:sp>
      <p:pic>
        <p:nvPicPr>
          <p:cNvPr id="13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05136" y="3207049"/>
            <a:ext cx="2155313" cy="35246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3"/>
            <p:custDataLst>
              <p:tags r:id="rId3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/>
            <p:custDataLst>
              <p:tags r:id="rId4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Heavy" panose="00000A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5"/>
            <p:custDataLst>
              <p:tags r:id="rId3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/>
            <p:custDataLst>
              <p:tags r:id="rId4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2" name="正文"/>
          <p:cNvSpPr txBox="1">
            <a:spLocks noGrp="1"/>
          </p:cNvSpPr>
          <p:nvPr>
            <p:ph idx="3"/>
            <p:custDataLst>
              <p:tags r:id="rId5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/>
            <p:custDataLst>
              <p:tags r:id="rId6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Heavy" panose="00000A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Heavy" panose="00000A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7"/>
          <p:cNvSpPr/>
          <p:nvPr>
            <p:custDataLst>
              <p:tags r:id="rId1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10" name="图片 9" descr="雪地上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7" name="正文" descr="7b0a20202020227461726765744d6f64756c65223a202270726f636573734f6e6c696e65466f6e7473220a7d0a"/>
          <p:cNvSpPr txBox="1"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608330"/>
            <a:ext cx="10968990" cy="5648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3"/>
            </p:custDataLst>
          </p:nvPr>
        </p:nvSpPr>
        <p:spPr>
          <a:xfrm>
            <a:off x="608400" y="1324800"/>
            <a:ext cx="10969200" cy="3987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/>
            <a:r>
              <a:rPr dirty="0">
                <a:sym typeface="+mn-ea"/>
              </a:rPr>
              <a:t>单击此处编辑母版副标题样式</a:t>
            </a: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Heavy" panose="00000A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椭圆 11"/>
          <p:cNvSpPr/>
          <p:nvPr>
            <p:custDataLst>
              <p:tags r:id="rId2"/>
            </p:custDataLst>
          </p:nvPr>
        </p:nvSpPr>
        <p:spPr>
          <a:xfrm>
            <a:off x="9721215" y="1270"/>
            <a:ext cx="2470785" cy="21596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9" name="任意多边形: 形状 37"/>
          <p:cNvSpPr/>
          <p:nvPr>
            <p:custDataLst>
              <p:tags r:id="rId3"/>
            </p:custDataLst>
          </p:nvPr>
        </p:nvSpPr>
        <p:spPr>
          <a:xfrm flipH="1" flipV="1">
            <a:off x="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7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 rot="20622537">
            <a:off x="2338705" y="2000885"/>
            <a:ext cx="7515225" cy="203962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11" name="图形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799705" y="1013460"/>
            <a:ext cx="1157605" cy="1157605"/>
          </a:xfrm>
          <a:prstGeom prst="rect">
            <a:avLst/>
          </a:prstGeom>
        </p:spPr>
      </p:pic>
      <p:pic>
        <p:nvPicPr>
          <p:cNvPr id="13" name="图形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2943" y="5334181"/>
            <a:ext cx="1427948" cy="1427948"/>
          </a:xfrm>
          <a:prstGeom prst="rect">
            <a:avLst/>
          </a:prstGeom>
        </p:spPr>
      </p:pic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7"/>
            </p:custDataLst>
          </p:nvPr>
        </p:nvSpPr>
        <p:spPr>
          <a:xfrm>
            <a:off x="1525270" y="1951355"/>
            <a:ext cx="9239250" cy="21463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8000" b="0" i="0" u="none" strike="noStrike" kern="1200" cap="none" spc="0" normalizeH="0" baseline="0" noProof="1" dirty="0">
                <a:solidFill>
                  <a:schemeClr val="tx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7" name="副标题"/>
          <p:cNvSpPr txBox="1"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18160" y="5717540"/>
            <a:ext cx="2536825" cy="8128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任意多边形: 形状 37"/>
          <p:cNvSpPr/>
          <p:nvPr>
            <p:custDataLst>
              <p:tags r:id="rId2"/>
            </p:custDataLst>
          </p:nvPr>
        </p:nvSpPr>
        <p:spPr>
          <a:xfrm flipH="1" flipV="1">
            <a:off x="0" y="-4767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7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>
            <a:off x="9721215" y="1270"/>
            <a:ext cx="2416810" cy="21596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 rot="20622537">
            <a:off x="2338705" y="2000885"/>
            <a:ext cx="7515225" cy="203962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10" name="图形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700000">
            <a:off x="7799705" y="1013460"/>
            <a:ext cx="1157605" cy="1157605"/>
          </a:xfrm>
          <a:prstGeom prst="rect">
            <a:avLst/>
          </a:prstGeom>
        </p:spPr>
      </p:pic>
      <p:sp>
        <p:nvSpPr>
          <p:cNvPr id="9" name="标题" descr="7b0a20202020227461726765744d6f64756c65223a202270726f636573734f6e6c696e65466f6e7473220a7d0a"/>
          <p:cNvSpPr txBox="1">
            <a:spLocks noGrp="1"/>
          </p:cNvSpPr>
          <p:nvPr>
            <p:ph type="title" idx="5" hasCustomPrompt="1"/>
            <p:custDataLst>
              <p:tags r:id="rId6"/>
            </p:custDataLst>
          </p:nvPr>
        </p:nvSpPr>
        <p:spPr>
          <a:xfrm>
            <a:off x="1551940" y="1732280"/>
            <a:ext cx="9091295" cy="218249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solidFill>
                  <a:schemeClr val="tx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</a:p>
        </p:txBody>
      </p:sp>
      <p:pic>
        <p:nvPicPr>
          <p:cNvPr id="19" name="图形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flipH="1">
            <a:off x="10212943" y="5334181"/>
            <a:ext cx="1427948" cy="1427948"/>
          </a:xfrm>
          <a:prstGeom prst="rect">
            <a:avLst/>
          </a:prstGeom>
        </p:spPr>
      </p:pic>
      <p:pic>
        <p:nvPicPr>
          <p:cNvPr id="20" name="图形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3241" y="594019"/>
            <a:ext cx="228600" cy="228600"/>
          </a:xfrm>
          <a:prstGeom prst="rect">
            <a:avLst/>
          </a:prstGeom>
        </p:spPr>
      </p:pic>
      <p:sp>
        <p:nvSpPr>
          <p:cNvPr id="8" name="副标题" descr="7b0a20202020227461726765744d6f64756c65223a202270726f636573734f6e6c696e65466f6e7473220a7d0a"/>
          <p:cNvSpPr txBox="1">
            <a:spLocks noGrp="1"/>
          </p:cNvSpPr>
          <p:nvPr>
            <p:ph type="body" idx="2" hasCustomPrompt="1"/>
            <p:custDataLst>
              <p:tags r:id="rId9"/>
            </p:custDataLst>
          </p:nvPr>
        </p:nvSpPr>
        <p:spPr>
          <a:xfrm>
            <a:off x="518160" y="5792470"/>
            <a:ext cx="2536825" cy="69977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7" name="副标题" descr="7b0a20202020227461726765744d6f64756c65223a202270726f636573734f6e6c696e65466f6e7473220a7d0a"/>
          <p:cNvSpPr txBox="1"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1551940" y="3914775"/>
            <a:ext cx="8883015" cy="774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en-US" altLang="zh-CN" sz="1600" b="0" i="0" u="none" strike="noStrike" kern="1200" cap="none" spc="500" normalizeH="0" baseline="0" noProof="1" dirty="0">
                <a:ln>
                  <a:noFill/>
                </a:ln>
                <a:solidFill>
                  <a:schemeClr val="accent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zh-CN" altLang="en-US" smtClean="0"/>
              <a:t>2025/12/3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正文" descr="7b0a20202020227461726765744d6f64756c65223a202270726f636573734f6e6c696e65466f6e7473220a7d0a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>
                <a:sym typeface="+mn-ea"/>
              </a:rPr>
              <a:t>单击此处编辑母版文本样式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标题" descr="7b0a20202020227461726765744d6f64756c65223a202270726f636573734f6e6c696e65466f6e7473220a7d0a"/>
          <p:cNvSpPr txBox="1">
            <a:spLocks noGrp="1"/>
          </p:cNvSpPr>
          <p:nvPr>
            <p:ph type="title" idx="2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1" name="任意多边形: 形状 37"/>
          <p:cNvSpPr/>
          <p:nvPr>
            <p:custDataLst>
              <p:tags r:id="rId4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椭圆 22"/>
          <p:cNvSpPr/>
          <p:nvPr>
            <p:custDataLst>
              <p:tags r:id="rId2"/>
            </p:custDataLst>
          </p:nvPr>
        </p:nvSpPr>
        <p:spPr>
          <a:xfrm>
            <a:off x="10795" y="3653790"/>
            <a:ext cx="3129915" cy="320421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2"/>
            <p:custDataLst>
              <p:tags r:id="rId3"/>
            </p:custDataLst>
          </p:nvPr>
        </p:nvSpPr>
        <p:spPr>
          <a:xfrm>
            <a:off x="820490" y="1561381"/>
            <a:ext cx="10248193" cy="4246963"/>
          </a:xfrm>
          <a:prstGeom prst="rect">
            <a:avLst/>
          </a:prstGeo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algn="ctr"/>
            <a:endParaRPr lang="zh-CN" altLang="en-US" dirty="0"/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820489" y="734130"/>
            <a:ext cx="10248193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solidFill>
                  <a:schemeClr val="tx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 err="1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5" y="2720975"/>
            <a:ext cx="4062095" cy="41370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1155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669780" y="635"/>
            <a:ext cx="2522855" cy="234886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2014220" y="2289811"/>
            <a:ext cx="2496820" cy="21177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ln>
                  <a:solidFill>
                    <a:schemeClr val="accent1"/>
                  </a:solidFill>
                </a:ln>
                <a:noFill/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5"/>
            </p:custDataLst>
          </p:nvPr>
        </p:nvSpPr>
        <p:spPr>
          <a:xfrm>
            <a:off x="4511040" y="2289810"/>
            <a:ext cx="3531235" cy="21170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solidFill>
                  <a:schemeClr val="tx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</a:p>
        </p:txBody>
      </p:sp>
      <p:pic>
        <p:nvPicPr>
          <p:cNvPr id="13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05136" y="3207049"/>
            <a:ext cx="2155313" cy="35246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3"/>
            <p:custDataLst>
              <p:tags r:id="rId3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/>
            <p:custDataLst>
              <p:tags r:id="rId4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Heavy" panose="00000A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5"/>
            <p:custDataLst>
              <p:tags r:id="rId3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/>
            <p:custDataLst>
              <p:tags r:id="rId4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2" name="正文"/>
          <p:cNvSpPr txBox="1">
            <a:spLocks noGrp="1"/>
          </p:cNvSpPr>
          <p:nvPr>
            <p:ph idx="3"/>
            <p:custDataLst>
              <p:tags r:id="rId5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/>
            <p:custDataLst>
              <p:tags r:id="rId6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Heavy" panose="00000A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Heavy" panose="00000A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7"/>
          <p:cNvSpPr/>
          <p:nvPr>
            <p:custDataLst>
              <p:tags r:id="rId1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10" name="图片 9" descr="雪地上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7" name="正文" descr="7b0a20202020227461726765744d6f64756c65223a202270726f636573734f6e6c696e65466f6e7473220a7d0a"/>
          <p:cNvSpPr txBox="1"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608330"/>
            <a:ext cx="10968990" cy="5648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3"/>
            </p:custDataLst>
          </p:nvPr>
        </p:nvSpPr>
        <p:spPr>
          <a:xfrm>
            <a:off x="608400" y="1324800"/>
            <a:ext cx="10969200" cy="3987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/>
            <a:r>
              <a:rPr dirty="0">
                <a:sym typeface="+mn-ea"/>
              </a:rPr>
              <a:t>单击此处编辑母版副标题样式</a:t>
            </a: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Heavy" panose="00000A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雪地上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椭圆 11"/>
          <p:cNvSpPr/>
          <p:nvPr>
            <p:custDataLst>
              <p:tags r:id="rId2"/>
            </p:custDataLst>
          </p:nvPr>
        </p:nvSpPr>
        <p:spPr>
          <a:xfrm>
            <a:off x="9721215" y="1270"/>
            <a:ext cx="2470785" cy="21596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9" name="任意多边形: 形状 37"/>
          <p:cNvSpPr/>
          <p:nvPr>
            <p:custDataLst>
              <p:tags r:id="rId3"/>
            </p:custDataLst>
          </p:nvPr>
        </p:nvSpPr>
        <p:spPr>
          <a:xfrm flipH="1" flipV="1">
            <a:off x="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7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 rot="20622537">
            <a:off x="2338705" y="2000885"/>
            <a:ext cx="7515225" cy="203962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11" name="图形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799705" y="1013460"/>
            <a:ext cx="1157605" cy="1157605"/>
          </a:xfrm>
          <a:prstGeom prst="rect">
            <a:avLst/>
          </a:prstGeom>
        </p:spPr>
      </p:pic>
      <p:pic>
        <p:nvPicPr>
          <p:cNvPr id="13" name="图形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2943" y="5334181"/>
            <a:ext cx="1427948" cy="1427948"/>
          </a:xfrm>
          <a:prstGeom prst="rect">
            <a:avLst/>
          </a:prstGeom>
        </p:spPr>
      </p:pic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7"/>
            </p:custDataLst>
          </p:nvPr>
        </p:nvSpPr>
        <p:spPr>
          <a:xfrm>
            <a:off x="1525270" y="1951355"/>
            <a:ext cx="9239250" cy="21463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8000" b="0" i="0" u="none" strike="noStrike" kern="1200" cap="none" spc="0" normalizeH="0" baseline="0" noProof="1" dirty="0">
                <a:solidFill>
                  <a:schemeClr val="tx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7" name="副标题"/>
          <p:cNvSpPr txBox="1"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18160" y="5717540"/>
            <a:ext cx="2536825" cy="8128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zh-CN" altLang="en-US" smtClean="0"/>
              <a:t>2025/12/3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zh-CN" altLang="en-US" smtClean="0"/>
              <a:t>2025/12/3</a:t>
            </a:fld>
            <a:endParaRPr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zh-CN" altLang="en-US" smtClean="0"/>
              <a:t>2025/12/3</a:t>
            </a:fld>
            <a:endParaRPr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zh-CN" altLang="en-US" smtClean="0"/>
              <a:t>2025/12/3</a:t>
            </a:fld>
            <a:endParaRPr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altLang="zh-CN" smtClean="0"/>
              <a:t>12/3/2025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altLang="zh-CN" smtClean="0"/>
              <a:t>12/3/2025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7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7" Type="http://schemas.openxmlformats.org/officeDocument/2006/relationships/tags" Target="../tags/tag103.xml"/><Relationship Id="rId2" Type="http://schemas.openxmlformats.org/officeDocument/2006/relationships/slideLayout" Target="../slideLayouts/slideLayout30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ags" Target="../tags/tag101.xml"/><Relationship Id="rId10" Type="http://schemas.openxmlformats.org/officeDocument/2006/relationships/slideLayout" Target="../slideLayouts/slideLayout38.xml"/><Relationship Id="rId19" Type="http://schemas.openxmlformats.org/officeDocument/2006/relationships/tags" Target="../tags/tag105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ags" Target="../tags/tag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altLang="zh-CN" smtClean="0"/>
              <a:t>12/3/2025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雪地上&#10;&#10;中度可信度描述已自动生成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任意多边形: 形状 37"/>
          <p:cNvSpPr/>
          <p:nvPr>
            <p:custDataLst>
              <p:tags r:id="rId14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829310" y="1673225"/>
            <a:ext cx="10534650" cy="450342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Char char="●"/>
            </a:pPr>
            <a:r>
              <a:rPr lang="zh-CN" altLang="en-US"/>
              <a:t>单击此处编辑母版文本样式</a:t>
            </a:r>
          </a:p>
          <a:p>
            <a:pPr lvl="1"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</a:p>
          <a:p>
            <a:pPr lvl="2">
              <a:buChar char="●"/>
            </a:pPr>
            <a:r>
              <a:rPr lang="zh-CN" altLang="en-US"/>
              <a:t>三级</a:t>
            </a:r>
          </a:p>
          <a:p>
            <a:pPr lvl="3">
              <a:buFont typeface="Wingdings" panose="05000000000000000000" charset="0"/>
              <a:buChar char=""/>
            </a:pPr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457200"/>
            <a:ext cx="10515600" cy="10795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6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MiSans Heavy" panose="00000A00000000000000" charset="-122"/>
          <a:ea typeface="MiSans Heavy" panose="00000A00000000000000" charset="-122"/>
          <a:cs typeface="MiSans Normal" panose="00000500000000000000" charset="-122"/>
          <a:sym typeface="MiSans Heavy" panose="00000A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雪地上&#10;&#10;中度可信度描述已自动生成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任意多边形: 形状 37"/>
          <p:cNvSpPr/>
          <p:nvPr>
            <p:custDataLst>
              <p:tags r:id="rId14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30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829310" y="1673225"/>
            <a:ext cx="10534650" cy="450342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Char char="●"/>
            </a:pPr>
            <a:r>
              <a:rPr lang="zh-CN" altLang="en-US"/>
              <a:t>单击此处编辑母版文本样式</a:t>
            </a:r>
          </a:p>
          <a:p>
            <a:pPr lvl="1"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</a:p>
          <a:p>
            <a:pPr lvl="2">
              <a:buChar char="●"/>
            </a:pPr>
            <a:r>
              <a:rPr lang="zh-CN" altLang="en-US"/>
              <a:t>三级</a:t>
            </a:r>
          </a:p>
          <a:p>
            <a:pPr lvl="3">
              <a:buFont typeface="Wingdings" panose="05000000000000000000" charset="0"/>
              <a:buChar char=""/>
            </a:pPr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457200"/>
            <a:ext cx="10515600" cy="10795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6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MiSans Heavy" panose="00000A00000000000000" charset="-122"/>
          <a:ea typeface="MiSans Heavy" panose="00000A00000000000000" charset="-122"/>
          <a:cs typeface="MiSans Normal" panose="00000500000000000000" charset="-122"/>
          <a:sym typeface="MiSans Heavy" panose="00000A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12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13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0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14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0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image" Target="../media/image15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7" Type="http://schemas.openxmlformats.org/officeDocument/2006/relationships/image" Target="../media/image16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20.xml"/><Relationship Id="rId7" Type="http://schemas.openxmlformats.org/officeDocument/2006/relationships/image" Target="../media/image17.png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5"/>
            <p:custDataLst>
              <p:tags r:id="rId2"/>
            </p:custDataLst>
          </p:nvPr>
        </p:nvSpPr>
        <p:spPr>
          <a:xfrm>
            <a:off x="1483995" y="2245995"/>
            <a:ext cx="9091295" cy="2182495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335" dirty="0">
                <a:solidFill>
                  <a:schemeClr val="tx1"/>
                </a:solidFill>
              </a:rPr>
              <a:t>湖南生物机电职业技术学院</a:t>
            </a:r>
            <a:br>
              <a:rPr lang="zh-CN" altLang="en-US" sz="5335" dirty="0">
                <a:solidFill>
                  <a:schemeClr val="tx1"/>
                </a:solidFill>
              </a:rPr>
            </a:br>
            <a:r>
              <a:rPr lang="zh-CN" altLang="en-US" sz="5335" dirty="0">
                <a:solidFill>
                  <a:schemeClr val="tx1"/>
                </a:solidFill>
              </a:rPr>
              <a:t>科研系统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335" dirty="0"/>
              <a:t>成果录入</a:t>
            </a:r>
            <a:r>
              <a:rPr lang="zh-CN" altLang="en-US" sz="5335" dirty="0">
                <a:solidFill>
                  <a:schemeClr val="tx1"/>
                </a:solidFill>
              </a:rPr>
              <a:t>操作指南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>
            <p:custDataLst>
              <p:tags r:id="rId2"/>
            </p:custDataLst>
          </p:nvPr>
        </p:nvSpPr>
        <p:spPr>
          <a:xfrm>
            <a:off x="-6350" y="0"/>
            <a:ext cx="4120896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MiSans Normal" panose="00000500000000000000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97436" y="2586870"/>
            <a:ext cx="4017110" cy="342136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fontAlgn="ctr">
              <a:lnSpc>
                <a:spcPct val="130000"/>
              </a:lnSpc>
              <a:spcBef>
                <a:spcPts val="1000"/>
              </a:spcBef>
            </a:pPr>
            <a:r>
              <a:rPr lang="en-US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科研系统</a:t>
            </a:r>
            <a:r>
              <a:rPr lang="en-US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仅可在校内登录系统登录地址：</a:t>
            </a:r>
            <a:br>
              <a:rPr lang="en-US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http://10.1.14.159:5903/	</a:t>
            </a:r>
            <a:br>
              <a:rPr lang="en-US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登录账号： 统一身份认证账号</a:t>
            </a:r>
          </a:p>
          <a:p>
            <a:pPr fontAlgn="ctr">
              <a:lnSpc>
                <a:spcPct val="130000"/>
              </a:lnSpc>
              <a:spcBef>
                <a:spcPts val="1000"/>
              </a:spcBef>
            </a:pP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登录密码：</a:t>
            </a:r>
            <a:r>
              <a:rPr lang="en-US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Lg123456</a:t>
            </a:r>
            <a:br>
              <a:rPr lang="en-US" altLang="zh-CN" dirty="0"/>
            </a:br>
            <a:endParaRPr lang="zh-CN" altLang="zh-CN" dirty="0"/>
          </a:p>
          <a:p>
            <a:pPr lvl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iSans Normal" panose="00000500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97436" y="951875"/>
            <a:ext cx="10969200" cy="7056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  科研系统登录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D5190D-A469-3558-7161-C9959954F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9833" y="1379095"/>
            <a:ext cx="7115736" cy="4721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120896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MiSans Normal" panose="00000500000000000000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395605" y="1778635"/>
            <a:ext cx="3330575" cy="46812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-285750" algn="l" defTabSz="913765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登录系统后首页会显示个人基本信息及各功能快捷导航，其中</a:t>
            </a:r>
            <a:endParaRPr lang="en-US" altLang="zh-CN" sz="1800" spc="100" dirty="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ctr">
              <a:lnSpc>
                <a:spcPct val="130000"/>
              </a:lnSpc>
              <a:spcBef>
                <a:spcPts val="1000"/>
              </a:spcBef>
            </a:pPr>
            <a:endParaRPr lang="en-US" altLang="zh-CN" sz="1800" spc="100" dirty="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“我的成果”和“交流中心”为本次成果录入的快捷通道，</a:t>
            </a:r>
            <a:endParaRPr lang="en-US" altLang="zh-CN" sz="1800" spc="100" dirty="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altLang="zh-CN" sz="1800" spc="100" dirty="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“我的申请”显示当前录入的审核进度</a:t>
            </a:r>
          </a:p>
          <a:p>
            <a:pPr lvl="0" algn="l" defTabSz="913765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1042035" y="608330"/>
            <a:ext cx="2305685" cy="70548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系统首页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3D21D8-C0DB-F2F0-8799-14BF2C294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258" y="1603948"/>
            <a:ext cx="7675468" cy="39154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120896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MiSans Normal" panose="00000500000000000000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441281" y="1274062"/>
            <a:ext cx="3330575" cy="46812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-285750" algn="l" defTabSz="913765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本次主要对论文、著作与教材、专利成果、著作权、获奖成果、成果转化、标准、动植物新品种、植物新品种保护权、决策咨询成果、评价成果、新技术新产品、学术科技活动进行成果登记和信息维护。</a:t>
            </a: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用户点击顶部导航“我的成果”进入，论文登记页面页（</a:t>
            </a:r>
            <a:r>
              <a:rPr lang="en-US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PS:</a:t>
            </a: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成果登记以论文登记为例，页面顶部可切换不同成果录入）。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1111250" y="608330"/>
            <a:ext cx="2228215" cy="70548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成果录入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4401D4-1FED-59B4-7724-A01B6E0A85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137" y="1815765"/>
            <a:ext cx="7940399" cy="35978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FB5F9-3ABB-398D-6FDA-CBC92E925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5FD40F8F-2739-2B1C-67C1-B91D5823F7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120896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MiSans Normal" panose="00000500000000000000" charset="-122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BF18A13-56CA-DD9D-C1FC-1E74EAE01B7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1281" y="1274062"/>
            <a:ext cx="3330575" cy="46812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-285750" algn="l" defTabSz="913765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点击论文登记进入录入页面</a:t>
            </a: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从上往下依次填写，带红色</a:t>
            </a: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en-US" altLang="zh-CN" sz="18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为必填，未完成填写点击下方确认会弹出提示</a:t>
            </a:r>
            <a:endParaRPr lang="en-US" altLang="zh-CN" sz="1800" spc="100" dirty="0">
              <a:ln w="3175">
                <a:noFill/>
                <a:prstDash val="dash"/>
              </a:ln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下拉框选线为预设值，需要添加请联系技术员</a:t>
            </a: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800" spc="100" dirty="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依托项目模块暂未开放，无需填写</a:t>
            </a:r>
            <a:endParaRPr lang="zh-CN" altLang="zh-CN" sz="1800" spc="100" dirty="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BA10ECE-5664-079B-A219-7BBB908AFCB6}"/>
              </a:ext>
            </a:extLst>
          </p:cNvPr>
          <p:cNvSpPr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1111250" y="608330"/>
            <a:ext cx="2228215" cy="70548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成果录入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6FD5CF-9BA1-0B98-3935-B0F467A344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896" y="1263890"/>
            <a:ext cx="7859977" cy="41550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80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78B55-B65F-E7AF-849B-56A2D7EF4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1D2F8512-5DB4-5BC1-E03D-0A4CB0A77EF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120896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MiSans Normal" panose="00000500000000000000" charset="-122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256B3C2-4984-0F62-2A40-B4F6A7BF71D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1281" y="1274062"/>
            <a:ext cx="3330575" cy="46812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-285750" algn="l" defTabSz="913765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提交后可以在首页看到但钱审核进度</a:t>
            </a: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二级学院审核流程为：登记→学院审核→学校审核。</a:t>
            </a:r>
            <a:endParaRPr lang="en-US" altLang="zh-CN" sz="1800" spc="100" dirty="0">
              <a:ln w="3175">
                <a:noFill/>
                <a:prstDash val="dash"/>
              </a:ln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非二级学院审核流程为：</a:t>
            </a: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登记→学校审核</a:t>
            </a: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E66BFC6-6AF3-C609-08E5-9EA316C3B792}"/>
              </a:ext>
            </a:extLst>
          </p:cNvPr>
          <p:cNvSpPr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1111250" y="608330"/>
            <a:ext cx="2228215" cy="70548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成果审核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3CD734-7308-B8F3-94B4-7903C4095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137" y="1596452"/>
            <a:ext cx="7880062" cy="3956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55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FE187-4DBF-C98D-A48E-2CEB301D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91E4A6E7-FE81-3212-9C6F-48BBADA1D48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120896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MiSans Normal" panose="00000500000000000000" charset="-122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6CD6D5FC-0B59-0678-3D47-9B122E06488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1281" y="1274062"/>
            <a:ext cx="3330575" cy="46812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-285750" algn="l" defTabSz="913765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当成果被退回提示需要修改，进入“我的成果”选择对应的成果类型，点击“登记记录”</a:t>
            </a:r>
            <a:endParaRPr lang="en-US" altLang="zh-CN" sz="1800" spc="100" dirty="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altLang="zh-CN" sz="1800" spc="100" dirty="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点击“重新提交”修改后点击确定即可。</a:t>
            </a:r>
            <a:endParaRPr lang="zh-CN" altLang="zh-CN" sz="1800" spc="100" dirty="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702A8E6-A658-F98C-811E-EC1563211BFC}"/>
              </a:ext>
            </a:extLst>
          </p:cNvPr>
          <p:cNvSpPr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1111250" y="608330"/>
            <a:ext cx="2228215" cy="70548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成果退回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979490-623A-FCF5-2F6B-E0A5B371A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137" y="479685"/>
            <a:ext cx="7865443" cy="27153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DEE6A7-B5F7-7BFA-352B-DABD4E091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7049" y="3276390"/>
            <a:ext cx="7572330" cy="2442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246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8000" dirty="0">
                <a:solidFill>
                  <a:schemeClr val="tx1"/>
                </a:solidFill>
              </a:rPr>
              <a:t>感谢观看！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SECTIONID" val="274,275,"/>
  <p:tag name="MH_CONTENTSID" val="273"/>
  <p:tag name="KSO_WPP_MARK_KEY" val="c14c7a27-2cdb-46bd-9e7a-5aa119953e2b"/>
  <p:tag name="COMMONDATA" val="eyJoZGlkIjoiMjU4MzhlNGRmMDdiNTk5NWNhYzgxYTU1M2M4YTAyZj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UNIT_TYPE" val="i"/>
  <p:tag name="KSO_WM_UNIT_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5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5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259"/>
  <p:tag name="KSO_WM_SPECIAL_SOURCE" val="bdnull"/>
  <p:tag name="KSO_WM_TEMPLATE_THUMBS_INDEX" val="1、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  <p:tag name="KSO_WM_UNIT_CONTENT_GROUP_TYPE" val="contentchip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1.0"/>
  <p:tag name="KSO_WM_UNIT_CONTENT_GROUP_TYPE" val="contentchip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1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1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汇报人：稻小壳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SUBTYPE" val="b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UNIT_CONTENT_GROUP_TYPE" val="contentchip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UNIT_TYPE" val="i"/>
  <p:tag name="KSO_WM_UNIT_INDEX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UNIT_TYPE" val="i"/>
  <p:tag name="KSO_WM_UNIT_INDEX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UNIT_TYPE" val="i"/>
  <p:tag name="KSO_WM_UNIT_INDEX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1"/>
  <p:tag name="KSO_WM_UNIT_LAYERLEVEL" val="1"/>
  <p:tag name="KSO_WM_TAG_VERSION" val="1.0"/>
  <p:tag name="KSO_WM_BEAUTIFY_FLAG" val="#wm#"/>
  <p:tag name="KSO_WM_SLIDE_CONTENT_AREA" val="{&quot;left&quot;:&quot;64.60551&quot;,&quot;top&quot;:&quot;122.9434&quot;,&quot;width&quot;:&quot;806.9443&quot;,&quot;height&quot;:&quot;334.4065&quot;}"/>
  <p:tag name="KSO_WM_UNIT_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  <p:tag name="KSO_WM_UNIT_CONTENT_GROUP_TYPE" val="contentchip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CONTENT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UNIT_TYPE" val="i"/>
  <p:tag name="KSO_WM_UNIT_INDEX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PART-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1.0"/>
  <p:tag name="KSO_WM_BEAUTIFY_FLAG" val="#wm#"/>
  <p:tag name="KSO_WM_UNIT_CONTENT_GROUP_TYPE" val="contentchip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contentchip"/>
  <p:tag name="KSO_WM_UNIT_PRESET_TEXT" val="添加章节标题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TYPE" val="i"/>
  <p:tag name="KSO_WM_UNIT_INDEX" val="4"/>
  <p:tag name="KSO_WM_UNIT_CONTENT_GROUP_TYPE" val="contentchi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1.0"/>
  <p:tag name="KSO_WM_UNIT_CONTENT_GROUP_TYPE" val="contentchip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UNIT_TYPE" val="i"/>
  <p:tag name="KSO_WM_UNIT_INDEX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UNIT_TYPE" val="i"/>
  <p:tag name="KSO_WM_UNIT_INDEX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UNIT_TYPE" val="i"/>
  <p:tag name="KSO_WM_UNIT_INDEX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UNIT_TYPE" val="i"/>
  <p:tag name="KSO_WM_UNIT_INDEX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  <p:tag name="KSO_WM_UNIT_PRESET_TEXT" val="单击此处添加标题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  <p:tag name="KSO_WM_UNIT_PRESET_TEXT" val="单击此处添加标题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1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UNIT_TYPE" val="i"/>
  <p:tag name="KSO_WM_UNIT_INDEX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UNIT_TYPE" val="i"/>
  <p:tag name="KSO_WM_UNIT_INDEX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UNIT_TYPE" val="i"/>
  <p:tag name="KSO_WM_UNIT_INDEX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UNIT_TYPE" val="i"/>
  <p:tag name="KSO_WM_UNIT_INDEX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1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UNIT_TYPE" val="i"/>
  <p:tag name="KSO_WM_UNIT_INDEX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UNIT_TYPE" val="i"/>
  <p:tag name="KSO_WM_UNIT_INDEX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UNIT_TYPE" val="i"/>
  <p:tag name="KSO_WM_UNIT_INDEX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UNIT_TYPE" val="i"/>
  <p:tag name="KSO_WM_UNIT_INDEX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汇报人：稻小壳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SUBTYPE" val="b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副标题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  <p:tag name="KSO_WM_UNIT_CONTENT_GROUP_TYPE" val="contentchip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  <p:tag name="KSO_WM_UNIT_CONTENT_GROUP_TYPE" val="contentchip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UNIT_CONTENT_GROUP_TYPE" val="contentchip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汇报人：稻小壳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SUBTYPE" val="b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0259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259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115.4&quot;,&quot;top&quot;:&quot;72.4&quot;,&quot;width&quot;:&quot;732.2&quot;,&quot;height&quot;:&quot;358&quot;}"/>
  <p:tag name="KSO_WM_SLIDE_THEME_ID" val="3302748"/>
  <p:tag name="KSO_WM_SLIDE_THEME_NAME" val="清新弥散风主题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1*a*1"/>
  <p:tag name="KSO_WM_TEMPLATE_CATEGORY" val="custom"/>
  <p:tag name="KSO_WM_TEMPLATE_INDEX" val="20230259"/>
  <p:tag name="KSO_WM_UNIT_LAYERLEVEL" val="1"/>
  <p:tag name="KSO_WM_TAG_VERSION" val="1.0"/>
  <p:tag name="KSO_WM_BEAUTIFY_FLAG" val="#wm#"/>
  <p:tag name="KSO_WM_UNIT_CONTENT_GROUP_TYPE" val="contentchip"/>
  <p:tag name="KSO_WM_UNIT_PRESET_TEXT" val="单击添加文档标题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607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BEAUTIFY_FLAG" val="#wm#"/>
  <p:tag name="KSO_WM_TEMPLATE_CATEGORY" val="diagram"/>
  <p:tag name="KSO_WM_TEMPLATE_INDEX" val="20216071"/>
  <p:tag name="KSO_WM_SLIDE_LAYOUT" val="d_f"/>
  <p:tag name="KSO_WM_SLIDE_LAYOUT_CNT" val="2_1"/>
  <p:tag name="KSO_WM_SLIDE_LAYOUT_INFO" val="{&quot;direction&quot;:1,&quot;id&quot;:&quot;2021-04-01T16:08:58&quot;,&quot;maxSize&quot;:{&quot;size1&quot;:33.8},&quot;minSize&quot;:{&quot;size1&quot;:33.8},&quot;normalSize&quot;:{&quot;size1&quot;:33.8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6:08:58&quot;,&quot;margin&quot;:{&quot;bottom&quot;:1.6929999589920044,&quot;left&quot;:1.6929999589920044,&quot;right&quot;:1.720000147819519,&quot;top&quot;:1.6929999589920044},&quot;type&quot;:0},{&quot;direction&quot;:1,&quot;id&quot;:&quot;2021-04-01T16:08:58&quot;,&quot;maxSize&quot;:{&quot;size1&quot;:62.3},&quot;minSize&quot;:{&quot;size1&quot;:43.4},&quot;normalSize&quot;:{&quot;size1&quot;:52.7},&quot;subLayout&quot;:[{&quot;id&quot;:&quot;2021-04-01T16:08:58&quot;,&quot;margin&quot;:{&quot;bottom&quot;:1.6929999589920044,&quot;left&quot;:1.243999719619751,&quot;right&quot;:1.243999719619751,&quot;top&quot;:1.6929999589920044},&quot;type&quot;:0},{&quot;id&quot;:&quot;2021-04-01T16:08:58&quot;,&quot;margin&quot;:{&quot;bottom&quot;:1.6929999589920044,&quot;left&quot;:0.02600000612437725,&quot;right&quot;:1.2699999809265137,&quot;top&quot;:1.6929999589920044},&quot;type&quot;:0}],&quot;type&quot;:0}],&quot;type&quot;:0}"/>
  <p:tag name="KSO_WM_SLIDE_CAN_ADD_NAVIGATION" val="1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af38998712faa657a5a0"/>
  <p:tag name="KSO_WM_CHIP_FILLPROP" val="[[{&quot;text_align&quot;:&quot;lt&quot;,&quot;text_direction&quot;:&quot;horizontal&quot;,&quot;support_big_font&quot;:true,&quot;picture_toward&quot;:0,&quot;picture_dockside&quot;:[],&quot;fill_id&quot;:&quot;bf55694b60f74ddc9fe89d5dd1b6825b&quot;,&quot;fill_align&quot;:&quot;lt&quot;,&quot;chip_types&quot;:[&quot;text&quot;,&quot;header&quot;]},{&quot;text_align&quot;:&quot;lm&quot;,&quot;text_direction&quot;:&quot;horizontal&quot;,&quot;support_big_font&quot;:false,&quot;picture_toward&quot;:0,&quot;picture_dockside&quot;:[],&quot;fill_id&quot;:&quot;67ab0e36e3da43eaa216774f54fd5739&quot;,&quot;fill_align&quot;:&quot;lm&quot;,&quot;chip_types&quot;:[&quot;picture&quot;]},{&quot;text_align&quot;:&quot;lm&quot;,&quot;text_direction&quot;:&quot;horizontal&quot;,&quot;support_big_font&quot;:false,&quot;picture_toward&quot;:0,&quot;picture_dockside&quot;:[],&quot;fill_id&quot;:&quot;e2e7c8511912453ea30f444277800f21&quot;,&quot;fill_align&quot;:&quot;lm&quot;,&quot;chip_types&quot;:[&quot;picture&quot;]}]]"/>
  <p:tag name="KSO_WM_CHIP_DECFILLPROP" val="[]"/>
  <p:tag name="KSO_WM_CHIP_GROUPID" val="5fab54f0341d2fac3cfce989"/>
  <p:tag name="KSO_WM_SLIDE_BACKGROUND_TYPE" val="leftRight"/>
  <p:tag name="KSO_WM_SLIDE_SUPPORT_FEATURE_TYPE" val="0"/>
  <p:tag name="KSO_WM_TEMPLATE_ASSEMBLE_XID" val="60656fdb4054ed1e2fb81240"/>
  <p:tag name="KSO_WM_TEMPLATE_ASSEMBLE_GROUPID" val="60656fdb4054ed1e2fb81240"/>
  <p:tag name="FIXED_XID_TMP" val="5fab54f0341d2fac3cfce989"/>
  <p:tag name="KSO_WM_SLIDE_BK_DARK_LIGHT" val="2"/>
  <p:tag name="KSO_WM_SLIDE_THEME_ID" val="3302748"/>
  <p:tag name="KSO_WM_SLIDE_THEME_NAME" val="清新弥散风主题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6071_1*f*1"/>
  <p:tag name="KSO_WM_TEMPLATE_CATEGORY" val="diagram"/>
  <p:tag name="KSO_WM_TEMPLATE_INDEX" val="2021607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42e80609ebc34e2894e0b399ec58892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a7d68904d5f4c7b82938ad67fd3e845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fdb4054ed1e2fb81240"/>
  <p:tag name="KSO_WM_TEMPLATE_ASSEMBLE_GROUPID" val="60656fdb4054ed1e2fb8124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607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BEAUTIFY_FLAG" val="#wm#"/>
  <p:tag name="KSO_WM_TEMPLATE_CATEGORY" val="diagram"/>
  <p:tag name="KSO_WM_TEMPLATE_INDEX" val="20216071"/>
  <p:tag name="KSO_WM_SLIDE_LAYOUT" val="d_f"/>
  <p:tag name="KSO_WM_SLIDE_LAYOUT_CNT" val="2_1"/>
  <p:tag name="KSO_WM_SLIDE_LAYOUT_INFO" val="{&quot;direction&quot;:1,&quot;id&quot;:&quot;2021-04-01T16:08:58&quot;,&quot;maxSize&quot;:{&quot;size1&quot;:33.8},&quot;minSize&quot;:{&quot;size1&quot;:33.8},&quot;normalSize&quot;:{&quot;size1&quot;:33.8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6:08:58&quot;,&quot;margin&quot;:{&quot;bottom&quot;:1.6929999589920044,&quot;left&quot;:1.6929999589920044,&quot;right&quot;:1.720000147819519,&quot;top&quot;:1.6929999589920044},&quot;type&quot;:0},{&quot;direction&quot;:1,&quot;id&quot;:&quot;2021-04-01T16:08:58&quot;,&quot;maxSize&quot;:{&quot;size1&quot;:62.3},&quot;minSize&quot;:{&quot;size1&quot;:43.4},&quot;normalSize&quot;:{&quot;size1&quot;:52.7},&quot;subLayout&quot;:[{&quot;id&quot;:&quot;2021-04-01T16:08:58&quot;,&quot;margin&quot;:{&quot;bottom&quot;:1.6929999589920044,&quot;left&quot;:1.243999719619751,&quot;right&quot;:1.243999719619751,&quot;top&quot;:1.6929999589920044},&quot;type&quot;:0},{&quot;id&quot;:&quot;2021-04-01T16:08:58&quot;,&quot;margin&quot;:{&quot;bottom&quot;:1.6929999589920044,&quot;left&quot;:0.02600000612437725,&quot;right&quot;:1.2699999809265137,&quot;top&quot;:1.6929999589920044},&quot;type&quot;:0}],&quot;type&quot;:0}],&quot;type&quot;:0}"/>
  <p:tag name="KSO_WM_SLIDE_CAN_ADD_NAVIGATION" val="1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af38998712faa657a5a0"/>
  <p:tag name="KSO_WM_CHIP_FILLPROP" val="[[{&quot;text_align&quot;:&quot;lt&quot;,&quot;text_direction&quot;:&quot;horizontal&quot;,&quot;support_big_font&quot;:true,&quot;picture_toward&quot;:0,&quot;picture_dockside&quot;:[],&quot;fill_id&quot;:&quot;bf55694b60f74ddc9fe89d5dd1b6825b&quot;,&quot;fill_align&quot;:&quot;lt&quot;,&quot;chip_types&quot;:[&quot;text&quot;,&quot;header&quot;]},{&quot;text_align&quot;:&quot;lm&quot;,&quot;text_direction&quot;:&quot;horizontal&quot;,&quot;support_big_font&quot;:false,&quot;picture_toward&quot;:0,&quot;picture_dockside&quot;:[],&quot;fill_id&quot;:&quot;67ab0e36e3da43eaa216774f54fd5739&quot;,&quot;fill_align&quot;:&quot;lm&quot;,&quot;chip_types&quot;:[&quot;picture&quot;]},{&quot;text_align&quot;:&quot;lm&quot;,&quot;text_direction&quot;:&quot;horizontal&quot;,&quot;support_big_font&quot;:false,&quot;picture_toward&quot;:0,&quot;picture_dockside&quot;:[],&quot;fill_id&quot;:&quot;e2e7c8511912453ea30f444277800f21&quot;,&quot;fill_align&quot;:&quot;lm&quot;,&quot;chip_types&quot;:[&quot;picture&quot;]}]]"/>
  <p:tag name="KSO_WM_CHIP_DECFILLPROP" val="[]"/>
  <p:tag name="KSO_WM_CHIP_GROUPID" val="5fab54f0341d2fac3cfce989"/>
  <p:tag name="KSO_WM_SLIDE_BACKGROUND_TYPE" val="leftRight"/>
  <p:tag name="KSO_WM_SLIDE_SUPPORT_FEATURE_TYPE" val="0"/>
  <p:tag name="KSO_WM_TEMPLATE_ASSEMBLE_XID" val="60656fdb4054ed1e2fb81240"/>
  <p:tag name="KSO_WM_TEMPLATE_ASSEMBLE_GROUPID" val="60656fdb4054ed1e2fb81240"/>
  <p:tag name="FIXED_XID_TMP" val="5fab54f0341d2fac3cfce989"/>
  <p:tag name="KSO_WM_SLIDE_BK_DARK_LIGHT" val="2"/>
  <p:tag name="KSO_WM_SLIDE_THEME_ID" val="3302748"/>
  <p:tag name="KSO_WM_SLIDE_THEME_NAME" val="清新弥散风主题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6071_1*f*1"/>
  <p:tag name="KSO_WM_TEMPLATE_CATEGORY" val="diagram"/>
  <p:tag name="KSO_WM_TEMPLATE_INDEX" val="2021607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42e80609ebc34e2894e0b399ec58892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a7d68904d5f4c7b82938ad67fd3e845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fdb4054ed1e2fb81240"/>
  <p:tag name="KSO_WM_TEMPLATE_ASSEMBLE_GROUPID" val="60656fdb4054ed1e2fb8124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607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BEAUTIFY_FLAG" val="#wm#"/>
  <p:tag name="KSO_WM_TEMPLATE_CATEGORY" val="diagram"/>
  <p:tag name="KSO_WM_TEMPLATE_INDEX" val="20216071"/>
  <p:tag name="KSO_WM_SLIDE_LAYOUT" val="d_f"/>
  <p:tag name="KSO_WM_SLIDE_LAYOUT_CNT" val="2_1"/>
  <p:tag name="KSO_WM_SLIDE_LAYOUT_INFO" val="{&quot;direction&quot;:1,&quot;id&quot;:&quot;2021-04-01T16:08:58&quot;,&quot;maxSize&quot;:{&quot;size1&quot;:33.8},&quot;minSize&quot;:{&quot;size1&quot;:33.8},&quot;normalSize&quot;:{&quot;size1&quot;:33.8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6:08:58&quot;,&quot;margin&quot;:{&quot;bottom&quot;:1.6929999589920044,&quot;left&quot;:1.6929999589920044,&quot;right&quot;:1.720000147819519,&quot;top&quot;:1.6929999589920044},&quot;type&quot;:0},{&quot;direction&quot;:1,&quot;id&quot;:&quot;2021-04-01T16:08:58&quot;,&quot;maxSize&quot;:{&quot;size1&quot;:62.3},&quot;minSize&quot;:{&quot;size1&quot;:43.4},&quot;normalSize&quot;:{&quot;size1&quot;:52.7},&quot;subLayout&quot;:[{&quot;id&quot;:&quot;2021-04-01T16:08:58&quot;,&quot;margin&quot;:{&quot;bottom&quot;:1.6929999589920044,&quot;left&quot;:1.243999719619751,&quot;right&quot;:1.243999719619751,&quot;top&quot;:1.6929999589920044},&quot;type&quot;:0},{&quot;id&quot;:&quot;2021-04-01T16:08:58&quot;,&quot;margin&quot;:{&quot;bottom&quot;:1.6929999589920044,&quot;left&quot;:0.02600000612437725,&quot;right&quot;:1.2699999809265137,&quot;top&quot;:1.6929999589920044},&quot;type&quot;:0}],&quot;type&quot;:0}],&quot;type&quot;:0}"/>
  <p:tag name="KSO_WM_SLIDE_CAN_ADD_NAVIGATION" val="1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af38998712faa657a5a0"/>
  <p:tag name="KSO_WM_CHIP_FILLPROP" val="[[{&quot;text_align&quot;:&quot;lt&quot;,&quot;text_direction&quot;:&quot;horizontal&quot;,&quot;support_big_font&quot;:true,&quot;picture_toward&quot;:0,&quot;picture_dockside&quot;:[],&quot;fill_id&quot;:&quot;bf55694b60f74ddc9fe89d5dd1b6825b&quot;,&quot;fill_align&quot;:&quot;lt&quot;,&quot;chip_types&quot;:[&quot;text&quot;,&quot;header&quot;]},{&quot;text_align&quot;:&quot;lm&quot;,&quot;text_direction&quot;:&quot;horizontal&quot;,&quot;support_big_font&quot;:false,&quot;picture_toward&quot;:0,&quot;picture_dockside&quot;:[],&quot;fill_id&quot;:&quot;67ab0e36e3da43eaa216774f54fd5739&quot;,&quot;fill_align&quot;:&quot;lm&quot;,&quot;chip_types&quot;:[&quot;picture&quot;]},{&quot;text_align&quot;:&quot;lm&quot;,&quot;text_direction&quot;:&quot;horizontal&quot;,&quot;support_big_font&quot;:false,&quot;picture_toward&quot;:0,&quot;picture_dockside&quot;:[],&quot;fill_id&quot;:&quot;e2e7c8511912453ea30f444277800f21&quot;,&quot;fill_align&quot;:&quot;lm&quot;,&quot;chip_types&quot;:[&quot;picture&quot;]}]]"/>
  <p:tag name="KSO_WM_CHIP_DECFILLPROP" val="[]"/>
  <p:tag name="KSO_WM_CHIP_GROUPID" val="5fab54f0341d2fac3cfce989"/>
  <p:tag name="KSO_WM_SLIDE_BACKGROUND_TYPE" val="leftRight"/>
  <p:tag name="KSO_WM_SLIDE_SUPPORT_FEATURE_TYPE" val="0"/>
  <p:tag name="KSO_WM_TEMPLATE_ASSEMBLE_XID" val="60656fdb4054ed1e2fb81240"/>
  <p:tag name="KSO_WM_TEMPLATE_ASSEMBLE_GROUPID" val="60656fdb4054ed1e2fb81240"/>
  <p:tag name="FIXED_XID_TMP" val="5fab54f0341d2fac3cfce989"/>
  <p:tag name="KSO_WM_SLIDE_BK_DARK_LIGHT" val="2"/>
  <p:tag name="KSO_WM_SLIDE_THEME_ID" val="3302748"/>
  <p:tag name="KSO_WM_SLIDE_THEME_NAME" val="清新弥散风主题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6071_1*f*1"/>
  <p:tag name="KSO_WM_TEMPLATE_CATEGORY" val="diagram"/>
  <p:tag name="KSO_WM_TEMPLATE_INDEX" val="2021607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42e80609ebc34e2894e0b399ec58892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a7d68904d5f4c7b82938ad67fd3e845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fdb4054ed1e2fb81240"/>
  <p:tag name="KSO_WM_TEMPLATE_ASSEMBLE_GROUPID" val="60656fdb4054ed1e2fb8124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607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BEAUTIFY_FLAG" val="#wm#"/>
  <p:tag name="KSO_WM_TEMPLATE_CATEGORY" val="diagram"/>
  <p:tag name="KSO_WM_TEMPLATE_INDEX" val="20216071"/>
  <p:tag name="KSO_WM_SLIDE_LAYOUT" val="d_f"/>
  <p:tag name="KSO_WM_SLIDE_LAYOUT_CNT" val="2_1"/>
  <p:tag name="KSO_WM_SLIDE_LAYOUT_INFO" val="{&quot;direction&quot;:1,&quot;id&quot;:&quot;2021-04-01T16:08:58&quot;,&quot;maxSize&quot;:{&quot;size1&quot;:33.8},&quot;minSize&quot;:{&quot;size1&quot;:33.8},&quot;normalSize&quot;:{&quot;size1&quot;:33.8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6:08:58&quot;,&quot;margin&quot;:{&quot;bottom&quot;:1.6929999589920044,&quot;left&quot;:1.6929999589920044,&quot;right&quot;:1.720000147819519,&quot;top&quot;:1.6929999589920044},&quot;type&quot;:0},{&quot;direction&quot;:1,&quot;id&quot;:&quot;2021-04-01T16:08:58&quot;,&quot;maxSize&quot;:{&quot;size1&quot;:62.3},&quot;minSize&quot;:{&quot;size1&quot;:43.4},&quot;normalSize&quot;:{&quot;size1&quot;:52.7},&quot;subLayout&quot;:[{&quot;id&quot;:&quot;2021-04-01T16:08:58&quot;,&quot;margin&quot;:{&quot;bottom&quot;:1.6929999589920044,&quot;left&quot;:1.243999719619751,&quot;right&quot;:1.243999719619751,&quot;top&quot;:1.6929999589920044},&quot;type&quot;:0},{&quot;id&quot;:&quot;2021-04-01T16:08:58&quot;,&quot;margin&quot;:{&quot;bottom&quot;:1.6929999589920044,&quot;left&quot;:0.02600000612437725,&quot;right&quot;:1.2699999809265137,&quot;top&quot;:1.6929999589920044},&quot;type&quot;:0}],&quot;type&quot;:0}],&quot;type&quot;:0}"/>
  <p:tag name="KSO_WM_SLIDE_CAN_ADD_NAVIGATION" val="1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af38998712faa657a5a0"/>
  <p:tag name="KSO_WM_CHIP_FILLPROP" val="[[{&quot;text_align&quot;:&quot;lt&quot;,&quot;text_direction&quot;:&quot;horizontal&quot;,&quot;support_big_font&quot;:true,&quot;picture_toward&quot;:0,&quot;picture_dockside&quot;:[],&quot;fill_id&quot;:&quot;bf55694b60f74ddc9fe89d5dd1b6825b&quot;,&quot;fill_align&quot;:&quot;lt&quot;,&quot;chip_types&quot;:[&quot;text&quot;,&quot;header&quot;]},{&quot;text_align&quot;:&quot;lm&quot;,&quot;text_direction&quot;:&quot;horizontal&quot;,&quot;support_big_font&quot;:false,&quot;picture_toward&quot;:0,&quot;picture_dockside&quot;:[],&quot;fill_id&quot;:&quot;67ab0e36e3da43eaa216774f54fd5739&quot;,&quot;fill_align&quot;:&quot;lm&quot;,&quot;chip_types&quot;:[&quot;picture&quot;]},{&quot;text_align&quot;:&quot;lm&quot;,&quot;text_direction&quot;:&quot;horizontal&quot;,&quot;support_big_font&quot;:false,&quot;picture_toward&quot;:0,&quot;picture_dockside&quot;:[],&quot;fill_id&quot;:&quot;e2e7c8511912453ea30f444277800f21&quot;,&quot;fill_align&quot;:&quot;lm&quot;,&quot;chip_types&quot;:[&quot;picture&quot;]}]]"/>
  <p:tag name="KSO_WM_CHIP_DECFILLPROP" val="[]"/>
  <p:tag name="KSO_WM_CHIP_GROUPID" val="5fab54f0341d2fac3cfce989"/>
  <p:tag name="KSO_WM_SLIDE_BACKGROUND_TYPE" val="leftRight"/>
  <p:tag name="KSO_WM_SLIDE_SUPPORT_FEATURE_TYPE" val="0"/>
  <p:tag name="KSO_WM_TEMPLATE_ASSEMBLE_XID" val="60656fdb4054ed1e2fb81240"/>
  <p:tag name="KSO_WM_TEMPLATE_ASSEMBLE_GROUPID" val="60656fdb4054ed1e2fb81240"/>
  <p:tag name="FIXED_XID_TMP" val="5fab54f0341d2fac3cfce989"/>
  <p:tag name="KSO_WM_SLIDE_BK_DARK_LIGHT" val="2"/>
  <p:tag name="KSO_WM_SLIDE_THEME_ID" val="3302748"/>
  <p:tag name="KSO_WM_SLIDE_THEME_NAME" val="清新弥散风主题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6071_1*f*1"/>
  <p:tag name="KSO_WM_TEMPLATE_CATEGORY" val="diagram"/>
  <p:tag name="KSO_WM_TEMPLATE_INDEX" val="2021607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42e80609ebc34e2894e0b399ec58892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a7d68904d5f4c7b82938ad67fd3e845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fdb4054ed1e2fb81240"/>
  <p:tag name="KSO_WM_TEMPLATE_ASSEMBLE_GROUPID" val="60656fdb4054ed1e2fb8124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607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BEAUTIFY_FLAG" val="#wm#"/>
  <p:tag name="KSO_WM_TEMPLATE_CATEGORY" val="diagram"/>
  <p:tag name="KSO_WM_TEMPLATE_INDEX" val="20216071"/>
  <p:tag name="KSO_WM_SLIDE_LAYOUT" val="d_f"/>
  <p:tag name="KSO_WM_SLIDE_LAYOUT_CNT" val="2_1"/>
  <p:tag name="KSO_WM_SLIDE_LAYOUT_INFO" val="{&quot;direction&quot;:1,&quot;id&quot;:&quot;2021-04-01T16:08:58&quot;,&quot;maxSize&quot;:{&quot;size1&quot;:33.8},&quot;minSize&quot;:{&quot;size1&quot;:33.8},&quot;normalSize&quot;:{&quot;size1&quot;:33.8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6:08:58&quot;,&quot;margin&quot;:{&quot;bottom&quot;:1.6929999589920044,&quot;left&quot;:1.6929999589920044,&quot;right&quot;:1.720000147819519,&quot;top&quot;:1.6929999589920044},&quot;type&quot;:0},{&quot;direction&quot;:1,&quot;id&quot;:&quot;2021-04-01T16:08:58&quot;,&quot;maxSize&quot;:{&quot;size1&quot;:62.3},&quot;minSize&quot;:{&quot;size1&quot;:43.4},&quot;normalSize&quot;:{&quot;size1&quot;:52.7},&quot;subLayout&quot;:[{&quot;id&quot;:&quot;2021-04-01T16:08:58&quot;,&quot;margin&quot;:{&quot;bottom&quot;:1.6929999589920044,&quot;left&quot;:1.243999719619751,&quot;right&quot;:1.243999719619751,&quot;top&quot;:1.6929999589920044},&quot;type&quot;:0},{&quot;id&quot;:&quot;2021-04-01T16:08:58&quot;,&quot;margin&quot;:{&quot;bottom&quot;:1.6929999589920044,&quot;left&quot;:0.02600000612437725,&quot;right&quot;:1.2699999809265137,&quot;top&quot;:1.6929999589920044},&quot;type&quot;:0}],&quot;type&quot;:0}],&quot;type&quot;:0}"/>
  <p:tag name="KSO_WM_SLIDE_CAN_ADD_NAVIGATION" val="1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af38998712faa657a5a0"/>
  <p:tag name="KSO_WM_CHIP_FILLPROP" val="[[{&quot;text_align&quot;:&quot;lt&quot;,&quot;text_direction&quot;:&quot;horizontal&quot;,&quot;support_big_font&quot;:true,&quot;picture_toward&quot;:0,&quot;picture_dockside&quot;:[],&quot;fill_id&quot;:&quot;bf55694b60f74ddc9fe89d5dd1b6825b&quot;,&quot;fill_align&quot;:&quot;lt&quot;,&quot;chip_types&quot;:[&quot;text&quot;,&quot;header&quot;]},{&quot;text_align&quot;:&quot;lm&quot;,&quot;text_direction&quot;:&quot;horizontal&quot;,&quot;support_big_font&quot;:false,&quot;picture_toward&quot;:0,&quot;picture_dockside&quot;:[],&quot;fill_id&quot;:&quot;67ab0e36e3da43eaa216774f54fd5739&quot;,&quot;fill_align&quot;:&quot;lm&quot;,&quot;chip_types&quot;:[&quot;picture&quot;]},{&quot;text_align&quot;:&quot;lm&quot;,&quot;text_direction&quot;:&quot;horizontal&quot;,&quot;support_big_font&quot;:false,&quot;picture_toward&quot;:0,&quot;picture_dockside&quot;:[],&quot;fill_id&quot;:&quot;e2e7c8511912453ea30f444277800f21&quot;,&quot;fill_align&quot;:&quot;lm&quot;,&quot;chip_types&quot;:[&quot;picture&quot;]}]]"/>
  <p:tag name="KSO_WM_CHIP_DECFILLPROP" val="[]"/>
  <p:tag name="KSO_WM_CHIP_GROUPID" val="5fab54f0341d2fac3cfce989"/>
  <p:tag name="KSO_WM_SLIDE_BACKGROUND_TYPE" val="leftRight"/>
  <p:tag name="KSO_WM_SLIDE_SUPPORT_FEATURE_TYPE" val="0"/>
  <p:tag name="KSO_WM_TEMPLATE_ASSEMBLE_XID" val="60656fdb4054ed1e2fb81240"/>
  <p:tag name="KSO_WM_TEMPLATE_ASSEMBLE_GROUPID" val="60656fdb4054ed1e2fb81240"/>
  <p:tag name="FIXED_XID_TMP" val="5fab54f0341d2fac3cfce989"/>
  <p:tag name="KSO_WM_SLIDE_BK_DARK_LIGHT" val="2"/>
  <p:tag name="KSO_WM_SLIDE_THEME_ID" val="3302748"/>
  <p:tag name="KSO_WM_SLIDE_THEME_NAME" val="清新弥散风主题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6071_1*f*1"/>
  <p:tag name="KSO_WM_TEMPLATE_CATEGORY" val="diagram"/>
  <p:tag name="KSO_WM_TEMPLATE_INDEX" val="2021607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42e80609ebc34e2894e0b399ec58892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a7d68904d5f4c7b82938ad67fd3e845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fdb4054ed1e2fb81240"/>
  <p:tag name="KSO_WM_TEMPLATE_ASSEMBLE_GROUPID" val="60656fdb4054ed1e2fb8124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607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BEAUTIFY_FLAG" val="#wm#"/>
  <p:tag name="KSO_WM_TEMPLATE_CATEGORY" val="diagram"/>
  <p:tag name="KSO_WM_TEMPLATE_INDEX" val="20216071"/>
  <p:tag name="KSO_WM_SLIDE_LAYOUT" val="d_f"/>
  <p:tag name="KSO_WM_SLIDE_LAYOUT_CNT" val="2_1"/>
  <p:tag name="KSO_WM_SLIDE_LAYOUT_INFO" val="{&quot;direction&quot;:1,&quot;id&quot;:&quot;2021-04-01T16:08:58&quot;,&quot;maxSize&quot;:{&quot;size1&quot;:33.8},&quot;minSize&quot;:{&quot;size1&quot;:33.8},&quot;normalSize&quot;:{&quot;size1&quot;:33.8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6:08:58&quot;,&quot;margin&quot;:{&quot;bottom&quot;:1.6929999589920044,&quot;left&quot;:1.6929999589920044,&quot;right&quot;:1.720000147819519,&quot;top&quot;:1.6929999589920044},&quot;type&quot;:0},{&quot;direction&quot;:1,&quot;id&quot;:&quot;2021-04-01T16:08:58&quot;,&quot;maxSize&quot;:{&quot;size1&quot;:62.3},&quot;minSize&quot;:{&quot;size1&quot;:43.4},&quot;normalSize&quot;:{&quot;size1&quot;:52.7},&quot;subLayout&quot;:[{&quot;id&quot;:&quot;2021-04-01T16:08:58&quot;,&quot;margin&quot;:{&quot;bottom&quot;:1.6929999589920044,&quot;left&quot;:1.243999719619751,&quot;right&quot;:1.243999719619751,&quot;top&quot;:1.6929999589920044},&quot;type&quot;:0},{&quot;id&quot;:&quot;2021-04-01T16:08:58&quot;,&quot;margin&quot;:{&quot;bottom&quot;:1.6929999589920044,&quot;left&quot;:0.02600000612437725,&quot;right&quot;:1.2699999809265137,&quot;top&quot;:1.6929999589920044},&quot;type&quot;:0}],&quot;type&quot;:0}],&quot;type&quot;:0}"/>
  <p:tag name="KSO_WM_SLIDE_CAN_ADD_NAVIGATION" val="1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af38998712faa657a5a0"/>
  <p:tag name="KSO_WM_CHIP_FILLPROP" val="[[{&quot;text_align&quot;:&quot;lt&quot;,&quot;text_direction&quot;:&quot;horizontal&quot;,&quot;support_big_font&quot;:true,&quot;picture_toward&quot;:0,&quot;picture_dockside&quot;:[],&quot;fill_id&quot;:&quot;bf55694b60f74ddc9fe89d5dd1b6825b&quot;,&quot;fill_align&quot;:&quot;lt&quot;,&quot;chip_types&quot;:[&quot;text&quot;,&quot;header&quot;]},{&quot;text_align&quot;:&quot;lm&quot;,&quot;text_direction&quot;:&quot;horizontal&quot;,&quot;support_big_font&quot;:false,&quot;picture_toward&quot;:0,&quot;picture_dockside&quot;:[],&quot;fill_id&quot;:&quot;67ab0e36e3da43eaa216774f54fd5739&quot;,&quot;fill_align&quot;:&quot;lm&quot;,&quot;chip_types&quot;:[&quot;picture&quot;]},{&quot;text_align&quot;:&quot;lm&quot;,&quot;text_direction&quot;:&quot;horizontal&quot;,&quot;support_big_font&quot;:false,&quot;picture_toward&quot;:0,&quot;picture_dockside&quot;:[],&quot;fill_id&quot;:&quot;e2e7c8511912453ea30f444277800f21&quot;,&quot;fill_align&quot;:&quot;lm&quot;,&quot;chip_types&quot;:[&quot;picture&quot;]}]]"/>
  <p:tag name="KSO_WM_CHIP_DECFILLPROP" val="[]"/>
  <p:tag name="KSO_WM_CHIP_GROUPID" val="5fab54f0341d2fac3cfce989"/>
  <p:tag name="KSO_WM_SLIDE_BACKGROUND_TYPE" val="leftRight"/>
  <p:tag name="KSO_WM_SLIDE_SUPPORT_FEATURE_TYPE" val="0"/>
  <p:tag name="KSO_WM_TEMPLATE_ASSEMBLE_XID" val="60656fdb4054ed1e2fb81240"/>
  <p:tag name="KSO_WM_TEMPLATE_ASSEMBLE_GROUPID" val="60656fdb4054ed1e2fb81240"/>
  <p:tag name="FIXED_XID_TMP" val="5fab54f0341d2fac3cfce989"/>
  <p:tag name="KSO_WM_SLIDE_BK_DARK_LIGHT" val="2"/>
  <p:tag name="KSO_WM_SLIDE_THEME_ID" val="3302748"/>
  <p:tag name="KSO_WM_SLIDE_THEME_NAME" val="清新弥散风主题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6071_1*f*1"/>
  <p:tag name="KSO_WM_TEMPLATE_CATEGORY" val="diagram"/>
  <p:tag name="KSO_WM_TEMPLATE_INDEX" val="2021607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42e80609ebc34e2894e0b399ec58892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a7d68904d5f4c7b82938ad67fd3e845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fdb4054ed1e2fb81240"/>
  <p:tag name="KSO_WM_TEMPLATE_ASSEMBLE_GROUPID" val="60656fdb4054ed1e2fb8124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0259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30259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SLIDE_CONTENT_AREA" val="{&quot;left&quot;:&quot;115.4&quot;,&quot;top&quot;:&quot;60.95&quot;,&quot;width&quot;:&quot;732.2&quot;,&quot;height&quot;:&quot;372.4&quot;}"/>
  <p:tag name="KSO_WM_SLIDE_THEME_ID" val="3302748"/>
  <p:tag name="KSO_WM_SLIDE_THEME_NAME" val="清新弥散风主题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9*a*1"/>
  <p:tag name="KSO_WM_TEMPLATE_CATEGORY" val="custom"/>
  <p:tag name="KSO_WM_TEMPLATE_INDEX" val="20230259"/>
  <p:tag name="KSO_WM_UNIT_LAYERLEVEL" val="1"/>
  <p:tag name="KSO_WM_TAG_VERSION" val="1.0"/>
  <p:tag name="KSO_WM_BEAUTIFY_FLAG" val="#wm#"/>
  <p:tag name="KSO_WM_UNIT_CONTENT_GROUP_TYPE" val="contentchip"/>
  <p:tag name="KSO_WM_UNIT_PRESET_TEXT" val="感谢您的观看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UNIT_TYPE" val="i"/>
  <p:tag name="KSO_WM_UNIT_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UNIT_TYPE" val="i"/>
  <p:tag name="KSO_WM_UNIT_INDEX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UNIT_TYPE" val="i"/>
  <p:tag name="KSO_WM_UNIT_INDEX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UNIT_TYPE" val="i"/>
  <p:tag name="KSO_WM_UNIT_INDEX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1"/>
  <p:tag name="KSO_WM_UNIT_LAYERLEVEL" val="1"/>
  <p:tag name="KSO_WM_TAG_VERSION" val="1.0"/>
  <p:tag name="KSO_WM_BEAUTIFY_FLAG" val="#wm#"/>
  <p:tag name="KSO_WM_SLIDE_CONTENT_AREA" val="{&quot;left&quot;:&quot;64.60551&quot;,&quot;top&quot;:&quot;122.9434&quot;,&quot;width&quot;:&quot;806.9443&quot;,&quot;height&quot;:&quot;334.4065&quot;}"/>
  <p:tag name="KSO_WM_UNIT_INDEX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CONTENT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UNIT_TYPE" val="i"/>
  <p:tag name="KSO_WM_UNIT_INDE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PART-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1.0"/>
  <p:tag name="KSO_WM_BEAUTIFY_FLAG" val="#wm#"/>
  <p:tag name="KSO_WM_UNIT_CONTENT_GROUP_TYPE" val="contentchip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contentchip"/>
  <p:tag name="KSO_WM_UNIT_PRESET_TEXT" val="添加章节标题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TYPE" val="i"/>
  <p:tag name="KSO_WM_UNIT_INDEX" val="4"/>
  <p:tag name="KSO_WM_UNIT_CONTENT_GROUP_TYPE" val="contentchip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UNIT_TYPE" val="i"/>
  <p:tag name="KSO_WM_UNIT_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UNIT_TYPE" val="i"/>
  <p:tag name="KSO_WM_UNIT_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UNIT_TYPE" val="i"/>
  <p:tag name="KSO_WM_UNIT_INDEX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UNIT_TYPE" val="i"/>
  <p:tag name="KSO_WM_UNIT_INDEX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  <p:tag name="KSO_WM_UNIT_PRESET_TEXT" val="单击此处添加标题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  <p:tag name="KSO_WM_UNIT_PRESET_TEXT" val="单击此处添加标题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UNIT_TYPE" val="i"/>
  <p:tag name="KSO_WM_UNIT_INDEX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UNIT_TYPE" val="i"/>
  <p:tag name="KSO_WM_UNIT_INDEX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5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UNIT_TYPE" val="i"/>
  <p:tag name="KSO_WM_UNIT_INDEX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UNIT_TYPE" val="i"/>
  <p:tag name="KSO_WM_UNIT_INDEX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UNIT_TYPE" val="i"/>
  <p:tag name="KSO_WM_UNIT_INDEX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UNIT_TYPE" val="i"/>
  <p:tag name="KSO_WM_UNIT_INDEX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5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UNIT_TYPE" val="i"/>
  <p:tag name="KSO_WM_UNIT_INDEX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UNIT_TYPE" val="i"/>
  <p:tag name="KSO_WM_UNIT_INDEX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副标题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259"/>
  <p:tag name="KSO_WM_SPECIAL_SOURCE" val="bdnull"/>
  <p:tag name="KSO_WM_TEMPLATE_THUMBS_INDEX" val="1、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  <p:tag name="KSO_WM_UNIT_CONTENT_GROUP_TYPE" val="contentchip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  <p:tag name="KSO_WM_UNIT_CONTENT_GROUP_TYPE" val="contentchip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汇报人：稻小壳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SUBTYPE" val="b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</p:tagLst>
</file>

<file path=ppt/theme/theme1.xml><?xml version="1.0" encoding="utf-8"?>
<a:theme xmlns:a="http://schemas.openxmlformats.org/drawingml/2006/main" name="切片">
  <a:themeElements>
    <a:clrScheme name="切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片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77">
      <a:dk1>
        <a:sysClr val="windowText" lastClr="000000"/>
      </a:dk1>
      <a:lt1>
        <a:sysClr val="window" lastClr="FFFFFF"/>
      </a:lt1>
      <a:dk2>
        <a:srgbClr val="283B19"/>
      </a:dk2>
      <a:lt2>
        <a:srgbClr val="E3EDE4"/>
      </a:lt2>
      <a:accent1>
        <a:srgbClr val="548235"/>
      </a:accent1>
      <a:accent2>
        <a:srgbClr val="507952"/>
      </a:accent2>
      <a:accent3>
        <a:srgbClr val="4C706E"/>
      </a:accent3>
      <a:accent4>
        <a:srgbClr val="48688B"/>
      </a:accent4>
      <a:accent5>
        <a:srgbClr val="445FA7"/>
      </a:accent5>
      <a:accent6>
        <a:srgbClr val="4056C4"/>
      </a:accent6>
      <a:hlink>
        <a:srgbClr val="0563C1"/>
      </a:hlink>
      <a:folHlink>
        <a:srgbClr val="954F72"/>
      </a:folHlink>
    </a:clrScheme>
    <a:fontScheme name="自定义 21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77">
      <a:dk1>
        <a:sysClr val="windowText" lastClr="000000"/>
      </a:dk1>
      <a:lt1>
        <a:sysClr val="window" lastClr="FFFFFF"/>
      </a:lt1>
      <a:dk2>
        <a:srgbClr val="283B19"/>
      </a:dk2>
      <a:lt2>
        <a:srgbClr val="E3EDE4"/>
      </a:lt2>
      <a:accent1>
        <a:srgbClr val="548235"/>
      </a:accent1>
      <a:accent2>
        <a:srgbClr val="507952"/>
      </a:accent2>
      <a:accent3>
        <a:srgbClr val="4C706E"/>
      </a:accent3>
      <a:accent4>
        <a:srgbClr val="48688B"/>
      </a:accent4>
      <a:accent5>
        <a:srgbClr val="445FA7"/>
      </a:accent5>
      <a:accent6>
        <a:srgbClr val="4056C4"/>
      </a:accent6>
      <a:hlink>
        <a:srgbClr val="0563C1"/>
      </a:hlink>
      <a:folHlink>
        <a:srgbClr val="954F72"/>
      </a:folHlink>
    </a:clrScheme>
    <a:fontScheme name="自定义 21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262</TotalTime>
  <Words>306</Words>
  <Application>Microsoft Office PowerPoint</Application>
  <PresentationFormat>宽屏</PresentationFormat>
  <Paragraphs>40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MiSans Heavy</vt:lpstr>
      <vt:lpstr>MiSans Normal</vt:lpstr>
      <vt:lpstr>微软雅黑</vt:lpstr>
      <vt:lpstr>Arial</vt:lpstr>
      <vt:lpstr>Calibri</vt:lpstr>
      <vt:lpstr>Century Gothic</vt:lpstr>
      <vt:lpstr>Wingdings</vt:lpstr>
      <vt:lpstr>Wingdings 3</vt:lpstr>
      <vt:lpstr>切片</vt:lpstr>
      <vt:lpstr>Office 主题</vt:lpstr>
      <vt:lpstr>1_Office 主题</vt:lpstr>
      <vt:lpstr>湖南生物机电职业技术学院 科研系统 成果录入操作指南</vt:lpstr>
      <vt:lpstr>  科研系统登录</vt:lpstr>
      <vt:lpstr>系统首页</vt:lpstr>
      <vt:lpstr>成果录入</vt:lpstr>
      <vt:lpstr>成果录入</vt:lpstr>
      <vt:lpstr>成果审核</vt:lpstr>
      <vt:lpstr>成果退回</vt:lpstr>
      <vt:lpstr>感谢观看！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新生自助报到系统操作指南</dc:title>
  <dc:creator>asdasd</dc:creator>
  <cp:lastModifiedBy>振 李</cp:lastModifiedBy>
  <cp:revision>388</cp:revision>
  <cp:lastPrinted>2012-08-15T21:38:00Z</cp:lastPrinted>
  <dcterms:created xsi:type="dcterms:W3CDTF">2015-07-28T12:44:00Z</dcterms:created>
  <dcterms:modified xsi:type="dcterms:W3CDTF">2025-12-03T07:21:10Z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  <property fmtid="{D5CDD505-2E9C-101B-9397-08002B2CF9AE}" pid="3" name="ICV">
    <vt:lpwstr>1DB37C3250D84C10ABF90070BBA05239_13</vt:lpwstr>
  </property>
  <property fmtid="{D5CDD505-2E9C-101B-9397-08002B2CF9AE}" pid="4" name="KSOProductBuildVer">
    <vt:lpwstr>2052-12.1.0.15712</vt:lpwstr>
  </property>
</Properties>
</file>